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1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6053"/>
  </p:normalViewPr>
  <p:slideViewPr>
    <p:cSldViewPr snapToGrid="0" snapToObjects="1">
      <p:cViewPr>
        <p:scale>
          <a:sx n="103" d="100"/>
          <a:sy n="103" d="100"/>
        </p:scale>
        <p:origin x="122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atchi, Caryn Alexandra" userId="38afa08f-593c-4e0a-a63a-038a2085a672" providerId="ADAL" clId="{2E8AEFD9-07F1-7646-9B46-07AECDBC0B5A}"/>
    <pc:docChg chg="undo custSel addSld modSld">
      <pc:chgData name="Palatchi, Caryn Alexandra" userId="38afa08f-593c-4e0a-a63a-038a2085a672" providerId="ADAL" clId="{2E8AEFD9-07F1-7646-9B46-07AECDBC0B5A}" dt="2024-02-13T15:27:41.936" v="757" actId="14100"/>
      <pc:docMkLst>
        <pc:docMk/>
      </pc:docMkLst>
      <pc:sldChg chg="modSp">
        <pc:chgData name="Palatchi, Caryn Alexandra" userId="38afa08f-593c-4e0a-a63a-038a2085a672" providerId="ADAL" clId="{2E8AEFD9-07F1-7646-9B46-07AECDBC0B5A}" dt="2024-02-13T12:09:59.981" v="196" actId="14100"/>
        <pc:sldMkLst>
          <pc:docMk/>
          <pc:sldMk cId="3327302957" sldId="261"/>
        </pc:sldMkLst>
        <pc:picChg chg="mod">
          <ac:chgData name="Palatchi, Caryn Alexandra" userId="38afa08f-593c-4e0a-a63a-038a2085a672" providerId="ADAL" clId="{2E8AEFD9-07F1-7646-9B46-07AECDBC0B5A}" dt="2024-02-13T12:09:59.981" v="196" actId="14100"/>
          <ac:picMkLst>
            <pc:docMk/>
            <pc:sldMk cId="3327302957" sldId="261"/>
            <ac:picMk id="6" creationId="{FD198BA0-5528-9C4E-B0E4-B89891897CCA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04:45:43.173" v="195" actId="20577"/>
        <pc:sldMkLst>
          <pc:docMk/>
          <pc:sldMk cId="1342265285" sldId="267"/>
        </pc:sldMkLst>
        <pc:spChg chg="mod">
          <ac:chgData name="Palatchi, Caryn Alexandra" userId="38afa08f-593c-4e0a-a63a-038a2085a672" providerId="ADAL" clId="{2E8AEFD9-07F1-7646-9B46-07AECDBC0B5A}" dt="2024-02-13T04:45:43.173" v="195" actId="20577"/>
          <ac:spMkLst>
            <pc:docMk/>
            <pc:sldMk cId="1342265285" sldId="267"/>
            <ac:spMk id="2" creationId="{F3941D3E-976F-0543-975B-2C5FE0CA1F70}"/>
          </ac:spMkLst>
        </pc:spChg>
        <pc:spChg chg="del">
          <ac:chgData name="Palatchi, Caryn Alexandra" userId="38afa08f-593c-4e0a-a63a-038a2085a672" providerId="ADAL" clId="{2E8AEFD9-07F1-7646-9B46-07AECDBC0B5A}" dt="2024-02-13T04:42:59.127" v="1" actId="478"/>
          <ac:spMkLst>
            <pc:docMk/>
            <pc:sldMk cId="1342265285" sldId="267"/>
            <ac:spMk id="3" creationId="{F075E5E4-9112-624B-876F-13BE3B9E0E7A}"/>
          </ac:spMkLst>
        </pc:spChg>
        <pc:spChg chg="add mod">
          <ac:chgData name="Palatchi, Caryn Alexandra" userId="38afa08f-593c-4e0a-a63a-038a2085a672" providerId="ADAL" clId="{2E8AEFD9-07F1-7646-9B46-07AECDBC0B5A}" dt="2024-02-13T04:44:50.577" v="126" actId="1076"/>
          <ac:spMkLst>
            <pc:docMk/>
            <pc:sldMk cId="1342265285" sldId="267"/>
            <ac:spMk id="5" creationId="{5FA4C900-2B55-8C46-9DAB-FBB71ECDF92E}"/>
          </ac:spMkLst>
        </pc:spChg>
        <pc:spChg chg="add mod">
          <ac:chgData name="Palatchi, Caryn Alexandra" userId="38afa08f-593c-4e0a-a63a-038a2085a672" providerId="ADAL" clId="{2E8AEFD9-07F1-7646-9B46-07AECDBC0B5A}" dt="2024-02-13T04:45:18.495" v="141" actId="20577"/>
          <ac:spMkLst>
            <pc:docMk/>
            <pc:sldMk cId="1342265285" sldId="267"/>
            <ac:spMk id="6" creationId="{FA6FD6D2-2FB1-B146-92DC-19E8A95591BD}"/>
          </ac:spMkLst>
        </pc:spChg>
        <pc:picChg chg="add mod">
          <ac:chgData name="Palatchi, Caryn Alexandra" userId="38afa08f-593c-4e0a-a63a-038a2085a672" providerId="ADAL" clId="{2E8AEFD9-07F1-7646-9B46-07AECDBC0B5A}" dt="2024-02-13T04:44:50.577" v="126" actId="1076"/>
          <ac:picMkLst>
            <pc:docMk/>
            <pc:sldMk cId="1342265285" sldId="267"/>
            <ac:picMk id="4" creationId="{C058DED2-1210-2E46-9ACA-C57620219533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12:39:08.107" v="396" actId="20577"/>
        <pc:sldMkLst>
          <pc:docMk/>
          <pc:sldMk cId="3620035420" sldId="268"/>
        </pc:sldMkLst>
        <pc:spChg chg="mod">
          <ac:chgData name="Palatchi, Caryn Alexandra" userId="38afa08f-593c-4e0a-a63a-038a2085a672" providerId="ADAL" clId="{2E8AEFD9-07F1-7646-9B46-07AECDBC0B5A}" dt="2024-02-13T12:38:00.173" v="244" actId="1076"/>
          <ac:spMkLst>
            <pc:docMk/>
            <pc:sldMk cId="3620035420" sldId="268"/>
            <ac:spMk id="2" creationId="{7E3347B9-D104-D042-B045-6CEE31684BA5}"/>
          </ac:spMkLst>
        </pc:spChg>
        <pc:spChg chg="del">
          <ac:chgData name="Palatchi, Caryn Alexandra" userId="38afa08f-593c-4e0a-a63a-038a2085a672" providerId="ADAL" clId="{2E8AEFD9-07F1-7646-9B46-07AECDBC0B5A}" dt="2024-02-13T12:37:35.192" v="235" actId="478"/>
          <ac:spMkLst>
            <pc:docMk/>
            <pc:sldMk cId="3620035420" sldId="268"/>
            <ac:spMk id="3" creationId="{EB01B2D2-7B61-A541-88BD-A05D1F82AB4D}"/>
          </ac:spMkLst>
        </pc:spChg>
        <pc:spChg chg="add mod">
          <ac:chgData name="Palatchi, Caryn Alexandra" userId="38afa08f-593c-4e0a-a63a-038a2085a672" providerId="ADAL" clId="{2E8AEFD9-07F1-7646-9B46-07AECDBC0B5A}" dt="2024-02-13T12:38:02.506" v="245" actId="1076"/>
          <ac:spMkLst>
            <pc:docMk/>
            <pc:sldMk cId="3620035420" sldId="268"/>
            <ac:spMk id="4" creationId="{D89DBABD-5C37-1B48-A2D5-DBBED1C82F27}"/>
          </ac:spMkLst>
        </pc:spChg>
        <pc:spChg chg="add mod">
          <ac:chgData name="Palatchi, Caryn Alexandra" userId="38afa08f-593c-4e0a-a63a-038a2085a672" providerId="ADAL" clId="{2E8AEFD9-07F1-7646-9B46-07AECDBC0B5A}" dt="2024-02-13T12:39:08.107" v="396" actId="20577"/>
          <ac:spMkLst>
            <pc:docMk/>
            <pc:sldMk cId="3620035420" sldId="268"/>
            <ac:spMk id="6" creationId="{40D546A5-5645-A84A-BA15-1ADD431F5194}"/>
          </ac:spMkLst>
        </pc:spChg>
        <pc:picChg chg="add mod">
          <ac:chgData name="Palatchi, Caryn Alexandra" userId="38afa08f-593c-4e0a-a63a-038a2085a672" providerId="ADAL" clId="{2E8AEFD9-07F1-7646-9B46-07AECDBC0B5A}" dt="2024-02-13T12:38:04.189" v="246" actId="1076"/>
          <ac:picMkLst>
            <pc:docMk/>
            <pc:sldMk cId="3620035420" sldId="268"/>
            <ac:picMk id="5" creationId="{48A92530-5B87-7848-8F11-82319BB91C9F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13:22:17.492" v="404" actId="1076"/>
        <pc:sldMkLst>
          <pc:docMk/>
          <pc:sldMk cId="2275747371" sldId="269"/>
        </pc:sldMkLst>
        <pc:spChg chg="del">
          <ac:chgData name="Palatchi, Caryn Alexandra" userId="38afa08f-593c-4e0a-a63a-038a2085a672" providerId="ADAL" clId="{2E8AEFD9-07F1-7646-9B46-07AECDBC0B5A}" dt="2024-02-13T13:22:05.647" v="398" actId="478"/>
          <ac:spMkLst>
            <pc:docMk/>
            <pc:sldMk cId="2275747371" sldId="269"/>
            <ac:spMk id="2" creationId="{053E8889-DF94-0C47-AB96-9738F0972C1E}"/>
          </ac:spMkLst>
        </pc:spChg>
        <pc:spChg chg="del">
          <ac:chgData name="Palatchi, Caryn Alexandra" userId="38afa08f-593c-4e0a-a63a-038a2085a672" providerId="ADAL" clId="{2E8AEFD9-07F1-7646-9B46-07AECDBC0B5A}" dt="2024-02-13T13:22:07.219" v="399" actId="478"/>
          <ac:spMkLst>
            <pc:docMk/>
            <pc:sldMk cId="2275747371" sldId="269"/>
            <ac:spMk id="3" creationId="{680AB1DB-39BD-A14B-946D-A7B1A04E80A0}"/>
          </ac:spMkLst>
        </pc:spChg>
        <pc:spChg chg="add mod">
          <ac:chgData name="Palatchi, Caryn Alexandra" userId="38afa08f-593c-4e0a-a63a-038a2085a672" providerId="ADAL" clId="{2E8AEFD9-07F1-7646-9B46-07AECDBC0B5A}" dt="2024-02-13T13:22:11.893" v="402" actId="1076"/>
          <ac:spMkLst>
            <pc:docMk/>
            <pc:sldMk cId="2275747371" sldId="269"/>
            <ac:spMk id="4" creationId="{B58BB3B1-A697-C147-8639-6E537F7F101A}"/>
          </ac:spMkLst>
        </pc:spChg>
        <pc:picChg chg="add mod">
          <ac:chgData name="Palatchi, Caryn Alexandra" userId="38afa08f-593c-4e0a-a63a-038a2085a672" providerId="ADAL" clId="{2E8AEFD9-07F1-7646-9B46-07AECDBC0B5A}" dt="2024-02-13T13:22:17.492" v="404" actId="1076"/>
          <ac:picMkLst>
            <pc:docMk/>
            <pc:sldMk cId="2275747371" sldId="269"/>
            <ac:picMk id="5" creationId="{DC3DA475-7CF2-5E47-BD29-E8679003C438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13:38:39.392" v="410"/>
        <pc:sldMkLst>
          <pc:docMk/>
          <pc:sldMk cId="2500966516" sldId="270"/>
        </pc:sldMkLst>
        <pc:spChg chg="del">
          <ac:chgData name="Palatchi, Caryn Alexandra" userId="38afa08f-593c-4e0a-a63a-038a2085a672" providerId="ADAL" clId="{2E8AEFD9-07F1-7646-9B46-07AECDBC0B5A}" dt="2024-02-13T13:38:27.519" v="406" actId="478"/>
          <ac:spMkLst>
            <pc:docMk/>
            <pc:sldMk cId="2500966516" sldId="270"/>
            <ac:spMk id="2" creationId="{7082E675-679F-ED4C-83CD-A66D6F60A23F}"/>
          </ac:spMkLst>
        </pc:spChg>
        <pc:spChg chg="del">
          <ac:chgData name="Palatchi, Caryn Alexandra" userId="38afa08f-593c-4e0a-a63a-038a2085a672" providerId="ADAL" clId="{2E8AEFD9-07F1-7646-9B46-07AECDBC0B5A}" dt="2024-02-13T13:38:27.519" v="406" actId="478"/>
          <ac:spMkLst>
            <pc:docMk/>
            <pc:sldMk cId="2500966516" sldId="270"/>
            <ac:spMk id="3" creationId="{9B6DC209-CD75-5E42-90EF-4BECF0B92CE1}"/>
          </ac:spMkLst>
        </pc:spChg>
        <pc:spChg chg="add mod">
          <ac:chgData name="Palatchi, Caryn Alexandra" userId="38afa08f-593c-4e0a-a63a-038a2085a672" providerId="ADAL" clId="{2E8AEFD9-07F1-7646-9B46-07AECDBC0B5A}" dt="2024-02-13T13:38:32.367" v="409" actId="1076"/>
          <ac:spMkLst>
            <pc:docMk/>
            <pc:sldMk cId="2500966516" sldId="270"/>
            <ac:spMk id="4" creationId="{80702EE9-A97C-FB4D-B076-02A28A9FE9FE}"/>
          </ac:spMkLst>
        </pc:spChg>
        <pc:picChg chg="add">
          <ac:chgData name="Palatchi, Caryn Alexandra" userId="38afa08f-593c-4e0a-a63a-038a2085a672" providerId="ADAL" clId="{2E8AEFD9-07F1-7646-9B46-07AECDBC0B5A}" dt="2024-02-13T13:38:39.392" v="410"/>
          <ac:picMkLst>
            <pc:docMk/>
            <pc:sldMk cId="2500966516" sldId="270"/>
            <ac:picMk id="5" creationId="{CC6B7A44-38E7-6644-8967-87F1CDE91D6A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13:41:05.044" v="450" actId="208"/>
        <pc:sldMkLst>
          <pc:docMk/>
          <pc:sldMk cId="362715732" sldId="271"/>
        </pc:sldMkLst>
        <pc:spChg chg="del">
          <ac:chgData name="Palatchi, Caryn Alexandra" userId="38afa08f-593c-4e0a-a63a-038a2085a672" providerId="ADAL" clId="{2E8AEFD9-07F1-7646-9B46-07AECDBC0B5A}" dt="2024-02-13T13:38:52.685" v="412" actId="478"/>
          <ac:spMkLst>
            <pc:docMk/>
            <pc:sldMk cId="362715732" sldId="271"/>
            <ac:spMk id="2" creationId="{7D247B0A-9667-8147-BFA7-3EFCDEC67EAB}"/>
          </ac:spMkLst>
        </pc:spChg>
        <pc:spChg chg="del">
          <ac:chgData name="Palatchi, Caryn Alexandra" userId="38afa08f-593c-4e0a-a63a-038a2085a672" providerId="ADAL" clId="{2E8AEFD9-07F1-7646-9B46-07AECDBC0B5A}" dt="2024-02-13T13:38:52.685" v="412" actId="478"/>
          <ac:spMkLst>
            <pc:docMk/>
            <pc:sldMk cId="362715732" sldId="271"/>
            <ac:spMk id="3" creationId="{1F3F20FE-C0E3-1E41-A12C-C7BD9C3C8713}"/>
          </ac:spMkLst>
        </pc:spChg>
        <pc:spChg chg="add mod">
          <ac:chgData name="Palatchi, Caryn Alexandra" userId="38afa08f-593c-4e0a-a63a-038a2085a672" providerId="ADAL" clId="{2E8AEFD9-07F1-7646-9B46-07AECDBC0B5A}" dt="2024-02-13T13:39:07.684" v="418" actId="1076"/>
          <ac:spMkLst>
            <pc:docMk/>
            <pc:sldMk cId="362715732" sldId="271"/>
            <ac:spMk id="4" creationId="{F3FDEA0E-5B08-9644-87F0-1CC6CDBF3EA1}"/>
          </ac:spMkLst>
        </pc:spChg>
        <pc:spChg chg="add mod">
          <ac:chgData name="Palatchi, Caryn Alexandra" userId="38afa08f-593c-4e0a-a63a-038a2085a672" providerId="ADAL" clId="{2E8AEFD9-07F1-7646-9B46-07AECDBC0B5A}" dt="2024-02-13T13:39:38.901" v="429" actId="14100"/>
          <ac:spMkLst>
            <pc:docMk/>
            <pc:sldMk cId="362715732" sldId="271"/>
            <ac:spMk id="6" creationId="{3FC4C04F-7D7F-684C-AA8F-DDF60475E0A0}"/>
          </ac:spMkLst>
        </pc:spChg>
        <pc:picChg chg="add mod">
          <ac:chgData name="Palatchi, Caryn Alexandra" userId="38afa08f-593c-4e0a-a63a-038a2085a672" providerId="ADAL" clId="{2E8AEFD9-07F1-7646-9B46-07AECDBC0B5A}" dt="2024-02-13T13:40:06.646" v="436" actId="1076"/>
          <ac:picMkLst>
            <pc:docMk/>
            <pc:sldMk cId="362715732" sldId="271"/>
            <ac:picMk id="5" creationId="{5E5BE922-329B-B24F-BECC-72DA61B42ACB}"/>
          </ac:picMkLst>
        </pc:picChg>
        <pc:picChg chg="add mod">
          <ac:chgData name="Palatchi, Caryn Alexandra" userId="38afa08f-593c-4e0a-a63a-038a2085a672" providerId="ADAL" clId="{2E8AEFD9-07F1-7646-9B46-07AECDBC0B5A}" dt="2024-02-13T13:39:45.282" v="430" actId="1076"/>
          <ac:picMkLst>
            <pc:docMk/>
            <pc:sldMk cId="362715732" sldId="271"/>
            <ac:picMk id="7" creationId="{9E63440A-D7F4-914D-8635-DED6B18BB1B8}"/>
          </ac:picMkLst>
        </pc:picChg>
        <pc:cxnChg chg="add mod">
          <ac:chgData name="Palatchi, Caryn Alexandra" userId="38afa08f-593c-4e0a-a63a-038a2085a672" providerId="ADAL" clId="{2E8AEFD9-07F1-7646-9B46-07AECDBC0B5A}" dt="2024-02-13T13:41:05.044" v="450" actId="208"/>
          <ac:cxnSpMkLst>
            <pc:docMk/>
            <pc:sldMk cId="362715732" sldId="271"/>
            <ac:cxnSpMk id="9" creationId="{6DAF065B-33DB-A04A-BB34-3D388AFD681F}"/>
          </ac:cxnSpMkLst>
        </pc:cxnChg>
        <pc:cxnChg chg="add mod">
          <ac:chgData name="Palatchi, Caryn Alexandra" userId="38afa08f-593c-4e0a-a63a-038a2085a672" providerId="ADAL" clId="{2E8AEFD9-07F1-7646-9B46-07AECDBC0B5A}" dt="2024-02-13T13:41:05.044" v="450" actId="208"/>
          <ac:cxnSpMkLst>
            <pc:docMk/>
            <pc:sldMk cId="362715732" sldId="271"/>
            <ac:cxnSpMk id="10" creationId="{2B8675AC-97AD-4D4B-A59A-9EB617BDFC9E}"/>
          </ac:cxnSpMkLst>
        </pc:cxnChg>
        <pc:cxnChg chg="add mod">
          <ac:chgData name="Palatchi, Caryn Alexandra" userId="38afa08f-593c-4e0a-a63a-038a2085a672" providerId="ADAL" clId="{2E8AEFD9-07F1-7646-9B46-07AECDBC0B5A}" dt="2024-02-13T13:41:05.044" v="450" actId="208"/>
          <ac:cxnSpMkLst>
            <pc:docMk/>
            <pc:sldMk cId="362715732" sldId="271"/>
            <ac:cxnSpMk id="11" creationId="{047C3FB9-F1BA-9041-888D-5BC4A17F8A0B}"/>
          </ac:cxnSpMkLst>
        </pc:cxnChg>
        <pc:cxnChg chg="add mod">
          <ac:chgData name="Palatchi, Caryn Alexandra" userId="38afa08f-593c-4e0a-a63a-038a2085a672" providerId="ADAL" clId="{2E8AEFD9-07F1-7646-9B46-07AECDBC0B5A}" dt="2024-02-13T13:41:05.044" v="450" actId="208"/>
          <ac:cxnSpMkLst>
            <pc:docMk/>
            <pc:sldMk cId="362715732" sldId="271"/>
            <ac:cxnSpMk id="12" creationId="{5F4C0563-A612-2A41-9A9E-9F8EFE6D8216}"/>
          </ac:cxnSpMkLst>
        </pc:cxnChg>
        <pc:cxnChg chg="add mod">
          <ac:chgData name="Palatchi, Caryn Alexandra" userId="38afa08f-593c-4e0a-a63a-038a2085a672" providerId="ADAL" clId="{2E8AEFD9-07F1-7646-9B46-07AECDBC0B5A}" dt="2024-02-13T13:41:05.044" v="450" actId="208"/>
          <ac:cxnSpMkLst>
            <pc:docMk/>
            <pc:sldMk cId="362715732" sldId="271"/>
            <ac:cxnSpMk id="13" creationId="{BB8DBC31-13BC-4247-B107-D0EBD4C0E6CC}"/>
          </ac:cxnSpMkLst>
        </pc:cxnChg>
        <pc:cxnChg chg="add mod">
          <ac:chgData name="Palatchi, Caryn Alexandra" userId="38afa08f-593c-4e0a-a63a-038a2085a672" providerId="ADAL" clId="{2E8AEFD9-07F1-7646-9B46-07AECDBC0B5A}" dt="2024-02-13T13:41:05.044" v="450" actId="208"/>
          <ac:cxnSpMkLst>
            <pc:docMk/>
            <pc:sldMk cId="362715732" sldId="271"/>
            <ac:cxnSpMk id="14" creationId="{0E3FFD5C-D8D5-2D4D-BE5C-59A6E11064B4}"/>
          </ac:cxnSpMkLst>
        </pc:cxnChg>
      </pc:sldChg>
      <pc:sldChg chg="addSp delSp modSp add">
        <pc:chgData name="Palatchi, Caryn Alexandra" userId="38afa08f-593c-4e0a-a63a-038a2085a672" providerId="ADAL" clId="{2E8AEFD9-07F1-7646-9B46-07AECDBC0B5A}" dt="2024-02-13T14:40:15.546" v="456"/>
        <pc:sldMkLst>
          <pc:docMk/>
          <pc:sldMk cId="1870161117" sldId="272"/>
        </pc:sldMkLst>
        <pc:spChg chg="del">
          <ac:chgData name="Palatchi, Caryn Alexandra" userId="38afa08f-593c-4e0a-a63a-038a2085a672" providerId="ADAL" clId="{2E8AEFD9-07F1-7646-9B46-07AECDBC0B5A}" dt="2024-02-13T14:40:03.008" v="452" actId="478"/>
          <ac:spMkLst>
            <pc:docMk/>
            <pc:sldMk cId="1870161117" sldId="272"/>
            <ac:spMk id="2" creationId="{A7096F07-546B-8D44-87A5-AC23632E8EC6}"/>
          </ac:spMkLst>
        </pc:spChg>
        <pc:spChg chg="del">
          <ac:chgData name="Palatchi, Caryn Alexandra" userId="38afa08f-593c-4e0a-a63a-038a2085a672" providerId="ADAL" clId="{2E8AEFD9-07F1-7646-9B46-07AECDBC0B5A}" dt="2024-02-13T14:40:03.008" v="452" actId="478"/>
          <ac:spMkLst>
            <pc:docMk/>
            <pc:sldMk cId="1870161117" sldId="272"/>
            <ac:spMk id="3" creationId="{D4B1D6F5-0A76-E848-9436-1AF6CF92FC6D}"/>
          </ac:spMkLst>
        </pc:spChg>
        <pc:spChg chg="add mod">
          <ac:chgData name="Palatchi, Caryn Alexandra" userId="38afa08f-593c-4e0a-a63a-038a2085a672" providerId="ADAL" clId="{2E8AEFD9-07F1-7646-9B46-07AECDBC0B5A}" dt="2024-02-13T14:40:08.965" v="455" actId="1076"/>
          <ac:spMkLst>
            <pc:docMk/>
            <pc:sldMk cId="1870161117" sldId="272"/>
            <ac:spMk id="4" creationId="{08C56CB9-11DF-6349-BBAD-674A49B88DBD}"/>
          </ac:spMkLst>
        </pc:spChg>
        <pc:picChg chg="add">
          <ac:chgData name="Palatchi, Caryn Alexandra" userId="38afa08f-593c-4e0a-a63a-038a2085a672" providerId="ADAL" clId="{2E8AEFD9-07F1-7646-9B46-07AECDBC0B5A}" dt="2024-02-13T14:40:15.546" v="456"/>
          <ac:picMkLst>
            <pc:docMk/>
            <pc:sldMk cId="1870161117" sldId="272"/>
            <ac:picMk id="5" creationId="{64B1D7D7-F78C-324B-AC89-1FF6E639A64F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14:47:15.501" v="699" actId="20577"/>
        <pc:sldMkLst>
          <pc:docMk/>
          <pc:sldMk cId="4277364875" sldId="273"/>
        </pc:sldMkLst>
        <pc:spChg chg="del">
          <ac:chgData name="Palatchi, Caryn Alexandra" userId="38afa08f-593c-4e0a-a63a-038a2085a672" providerId="ADAL" clId="{2E8AEFD9-07F1-7646-9B46-07AECDBC0B5A}" dt="2024-02-13T14:40:19.021" v="458" actId="478"/>
          <ac:spMkLst>
            <pc:docMk/>
            <pc:sldMk cId="4277364875" sldId="273"/>
            <ac:spMk id="2" creationId="{A38AA977-DA2F-0748-ABAF-C08427B1F419}"/>
          </ac:spMkLst>
        </pc:spChg>
        <pc:spChg chg="del">
          <ac:chgData name="Palatchi, Caryn Alexandra" userId="38afa08f-593c-4e0a-a63a-038a2085a672" providerId="ADAL" clId="{2E8AEFD9-07F1-7646-9B46-07AECDBC0B5A}" dt="2024-02-13T14:40:19.021" v="458" actId="478"/>
          <ac:spMkLst>
            <pc:docMk/>
            <pc:sldMk cId="4277364875" sldId="273"/>
            <ac:spMk id="3" creationId="{2FE6257E-1961-4347-A60A-0E0A9EB2F887}"/>
          </ac:spMkLst>
        </pc:spChg>
        <pc:spChg chg="add mod">
          <ac:chgData name="Palatchi, Caryn Alexandra" userId="38afa08f-593c-4e0a-a63a-038a2085a672" providerId="ADAL" clId="{2E8AEFD9-07F1-7646-9B46-07AECDBC0B5A}" dt="2024-02-13T14:40:31.799" v="461" actId="1076"/>
          <ac:spMkLst>
            <pc:docMk/>
            <pc:sldMk cId="4277364875" sldId="273"/>
            <ac:spMk id="4" creationId="{CE39E171-D9B5-BF4D-8522-BE5EC991AF37}"/>
          </ac:spMkLst>
        </pc:spChg>
        <pc:spChg chg="add mod">
          <ac:chgData name="Palatchi, Caryn Alexandra" userId="38afa08f-593c-4e0a-a63a-038a2085a672" providerId="ADAL" clId="{2E8AEFD9-07F1-7646-9B46-07AECDBC0B5A}" dt="2024-02-13T14:41:27.705" v="476" actId="1076"/>
          <ac:spMkLst>
            <pc:docMk/>
            <pc:sldMk cId="4277364875" sldId="273"/>
            <ac:spMk id="6" creationId="{0C482BF8-8B25-944B-B9E9-A444B0DB36A6}"/>
          </ac:spMkLst>
        </pc:spChg>
        <pc:spChg chg="add mod">
          <ac:chgData name="Palatchi, Caryn Alexandra" userId="38afa08f-593c-4e0a-a63a-038a2085a672" providerId="ADAL" clId="{2E8AEFD9-07F1-7646-9B46-07AECDBC0B5A}" dt="2024-02-13T14:43:16.850" v="507" actId="14100"/>
          <ac:spMkLst>
            <pc:docMk/>
            <pc:sldMk cId="4277364875" sldId="273"/>
            <ac:spMk id="12" creationId="{71DA3FD3-8601-FE43-9A55-755A77F0D893}"/>
          </ac:spMkLst>
        </pc:spChg>
        <pc:spChg chg="add mod">
          <ac:chgData name="Palatchi, Caryn Alexandra" userId="38afa08f-593c-4e0a-a63a-038a2085a672" providerId="ADAL" clId="{2E8AEFD9-07F1-7646-9B46-07AECDBC0B5A}" dt="2024-02-13T14:42:49.921" v="500" actId="20577"/>
          <ac:spMkLst>
            <pc:docMk/>
            <pc:sldMk cId="4277364875" sldId="273"/>
            <ac:spMk id="13" creationId="{4DD7E52F-118B-B442-A6DB-C5E0676DA5F6}"/>
          </ac:spMkLst>
        </pc:spChg>
        <pc:spChg chg="add mod">
          <ac:chgData name="Palatchi, Caryn Alexandra" userId="38afa08f-593c-4e0a-a63a-038a2085a672" providerId="ADAL" clId="{2E8AEFD9-07F1-7646-9B46-07AECDBC0B5A}" dt="2024-02-13T14:46:51.923" v="694" actId="20577"/>
          <ac:spMkLst>
            <pc:docMk/>
            <pc:sldMk cId="4277364875" sldId="273"/>
            <ac:spMk id="15" creationId="{5283A0AE-A1F4-9248-A7DE-A3F5415B29B5}"/>
          </ac:spMkLst>
        </pc:spChg>
        <pc:spChg chg="add mod">
          <ac:chgData name="Palatchi, Caryn Alexandra" userId="38afa08f-593c-4e0a-a63a-038a2085a672" providerId="ADAL" clId="{2E8AEFD9-07F1-7646-9B46-07AECDBC0B5A}" dt="2024-02-13T14:47:15.501" v="699" actId="20577"/>
          <ac:spMkLst>
            <pc:docMk/>
            <pc:sldMk cId="4277364875" sldId="273"/>
            <ac:spMk id="16" creationId="{9852EDC3-6853-8B4D-8544-FF7F78F77978}"/>
          </ac:spMkLst>
        </pc:spChg>
        <pc:spChg chg="add mod">
          <ac:chgData name="Palatchi, Caryn Alexandra" userId="38afa08f-593c-4e0a-a63a-038a2085a672" providerId="ADAL" clId="{2E8AEFD9-07F1-7646-9B46-07AECDBC0B5A}" dt="2024-02-13T14:45:46.512" v="675" actId="113"/>
          <ac:spMkLst>
            <pc:docMk/>
            <pc:sldMk cId="4277364875" sldId="273"/>
            <ac:spMk id="17" creationId="{1DFC6BC0-FF16-1943-8F8E-3A232D476CB8}"/>
          </ac:spMkLst>
        </pc:spChg>
        <pc:picChg chg="add mod">
          <ac:chgData name="Palatchi, Caryn Alexandra" userId="38afa08f-593c-4e0a-a63a-038a2085a672" providerId="ADAL" clId="{2E8AEFD9-07F1-7646-9B46-07AECDBC0B5A}" dt="2024-02-13T14:41:22.632" v="474" actId="14100"/>
          <ac:picMkLst>
            <pc:docMk/>
            <pc:sldMk cId="4277364875" sldId="273"/>
            <ac:picMk id="5" creationId="{84D0595F-C40B-1E43-8B84-C1217F5F5BD8}"/>
          </ac:picMkLst>
        </pc:picChg>
        <pc:picChg chg="add mod">
          <ac:chgData name="Palatchi, Caryn Alexandra" userId="38afa08f-593c-4e0a-a63a-038a2085a672" providerId="ADAL" clId="{2E8AEFD9-07F1-7646-9B46-07AECDBC0B5A}" dt="2024-02-13T14:41:35.015" v="478" actId="1076"/>
          <ac:picMkLst>
            <pc:docMk/>
            <pc:sldMk cId="4277364875" sldId="273"/>
            <ac:picMk id="7" creationId="{3A9EA617-F89C-BC47-B42D-C3C0662E8957}"/>
          </ac:picMkLst>
        </pc:picChg>
        <pc:cxnChg chg="add mod">
          <ac:chgData name="Palatchi, Caryn Alexandra" userId="38afa08f-593c-4e0a-a63a-038a2085a672" providerId="ADAL" clId="{2E8AEFD9-07F1-7646-9B46-07AECDBC0B5A}" dt="2024-02-13T14:43:13.715" v="503" actId="1076"/>
          <ac:cxnSpMkLst>
            <pc:docMk/>
            <pc:sldMk cId="4277364875" sldId="273"/>
            <ac:cxnSpMk id="9" creationId="{8E2E2595-3A8E-944C-8125-F49D3035F20D}"/>
          </ac:cxnSpMkLst>
        </pc:cxnChg>
        <pc:cxnChg chg="add mod">
          <ac:chgData name="Palatchi, Caryn Alexandra" userId="38afa08f-593c-4e0a-a63a-038a2085a672" providerId="ADAL" clId="{2E8AEFD9-07F1-7646-9B46-07AECDBC0B5A}" dt="2024-02-13T14:43:33.665" v="508" actId="1076"/>
          <ac:cxnSpMkLst>
            <pc:docMk/>
            <pc:sldMk cId="4277364875" sldId="273"/>
            <ac:cxnSpMk id="10" creationId="{59ABC562-6572-6A44-AF0C-285FB64388A2}"/>
          </ac:cxnSpMkLst>
        </pc:cxnChg>
      </pc:sldChg>
      <pc:sldChg chg="addSp delSp modSp add">
        <pc:chgData name="Palatchi, Caryn Alexandra" userId="38afa08f-593c-4e0a-a63a-038a2085a672" providerId="ADAL" clId="{2E8AEFD9-07F1-7646-9B46-07AECDBC0B5A}" dt="2024-02-13T15:00:50.766" v="727" actId="20577"/>
        <pc:sldMkLst>
          <pc:docMk/>
          <pc:sldMk cId="3150051552" sldId="274"/>
        </pc:sldMkLst>
        <pc:spChg chg="del">
          <ac:chgData name="Palatchi, Caryn Alexandra" userId="38afa08f-593c-4e0a-a63a-038a2085a672" providerId="ADAL" clId="{2E8AEFD9-07F1-7646-9B46-07AECDBC0B5A}" dt="2024-02-13T15:00:27.593" v="701" actId="478"/>
          <ac:spMkLst>
            <pc:docMk/>
            <pc:sldMk cId="3150051552" sldId="274"/>
            <ac:spMk id="2" creationId="{BCD3E266-437F-D14A-95DC-3F67CF70F9F0}"/>
          </ac:spMkLst>
        </pc:spChg>
        <pc:spChg chg="del">
          <ac:chgData name="Palatchi, Caryn Alexandra" userId="38afa08f-593c-4e0a-a63a-038a2085a672" providerId="ADAL" clId="{2E8AEFD9-07F1-7646-9B46-07AECDBC0B5A}" dt="2024-02-13T15:00:27.593" v="701" actId="478"/>
          <ac:spMkLst>
            <pc:docMk/>
            <pc:sldMk cId="3150051552" sldId="274"/>
            <ac:spMk id="3" creationId="{998CF9CD-2289-6A40-A52B-C7F595A5DAE7}"/>
          </ac:spMkLst>
        </pc:spChg>
        <pc:spChg chg="add mod">
          <ac:chgData name="Palatchi, Caryn Alexandra" userId="38afa08f-593c-4e0a-a63a-038a2085a672" providerId="ADAL" clId="{2E8AEFD9-07F1-7646-9B46-07AECDBC0B5A}" dt="2024-02-13T15:00:50.766" v="727" actId="20577"/>
          <ac:spMkLst>
            <pc:docMk/>
            <pc:sldMk cId="3150051552" sldId="274"/>
            <ac:spMk id="5" creationId="{F4DCEFDD-A21D-3740-8567-8AE241E55E3F}"/>
          </ac:spMkLst>
        </pc:spChg>
        <pc:picChg chg="add">
          <ac:chgData name="Palatchi, Caryn Alexandra" userId="38afa08f-593c-4e0a-a63a-038a2085a672" providerId="ADAL" clId="{2E8AEFD9-07F1-7646-9B46-07AECDBC0B5A}" dt="2024-02-13T15:00:28.066" v="702"/>
          <ac:picMkLst>
            <pc:docMk/>
            <pc:sldMk cId="3150051552" sldId="274"/>
            <ac:picMk id="4" creationId="{34B0F044-061A-3E47-905F-A5D0BD757161}"/>
          </ac:picMkLst>
        </pc:picChg>
      </pc:sldChg>
      <pc:sldChg chg="addSp delSp add">
        <pc:chgData name="Palatchi, Caryn Alexandra" userId="38afa08f-593c-4e0a-a63a-038a2085a672" providerId="ADAL" clId="{2E8AEFD9-07F1-7646-9B46-07AECDBC0B5A}" dt="2024-02-13T15:01:03.392" v="730"/>
        <pc:sldMkLst>
          <pc:docMk/>
          <pc:sldMk cId="799029987" sldId="275"/>
        </pc:sldMkLst>
        <pc:picChg chg="add">
          <ac:chgData name="Palatchi, Caryn Alexandra" userId="38afa08f-593c-4e0a-a63a-038a2085a672" providerId="ADAL" clId="{2E8AEFD9-07F1-7646-9B46-07AECDBC0B5A}" dt="2024-02-13T15:01:03.392" v="730"/>
          <ac:picMkLst>
            <pc:docMk/>
            <pc:sldMk cId="799029987" sldId="275"/>
            <ac:picMk id="2" creationId="{430EC6E5-5A30-5441-A737-6495C2F5F82F}"/>
          </ac:picMkLst>
        </pc:picChg>
        <pc:picChg chg="del">
          <ac:chgData name="Palatchi, Caryn Alexandra" userId="38afa08f-593c-4e0a-a63a-038a2085a672" providerId="ADAL" clId="{2E8AEFD9-07F1-7646-9B46-07AECDBC0B5A}" dt="2024-02-13T15:00:57.969" v="729" actId="478"/>
          <ac:picMkLst>
            <pc:docMk/>
            <pc:sldMk cId="799029987" sldId="275"/>
            <ac:picMk id="4" creationId="{34B0F044-061A-3E47-905F-A5D0BD757161}"/>
          </ac:picMkLst>
        </pc:picChg>
      </pc:sldChg>
      <pc:sldChg chg="addSp delSp add">
        <pc:chgData name="Palatchi, Caryn Alexandra" userId="38afa08f-593c-4e0a-a63a-038a2085a672" providerId="ADAL" clId="{2E8AEFD9-07F1-7646-9B46-07AECDBC0B5A}" dt="2024-02-13T15:06:16.659" v="734"/>
        <pc:sldMkLst>
          <pc:docMk/>
          <pc:sldMk cId="899631867" sldId="276"/>
        </pc:sldMkLst>
        <pc:spChg chg="del">
          <ac:chgData name="Palatchi, Caryn Alexandra" userId="38afa08f-593c-4e0a-a63a-038a2085a672" providerId="ADAL" clId="{2E8AEFD9-07F1-7646-9B46-07AECDBC0B5A}" dt="2024-02-13T15:06:12.212" v="732" actId="478"/>
          <ac:spMkLst>
            <pc:docMk/>
            <pc:sldMk cId="899631867" sldId="276"/>
            <ac:spMk id="2" creationId="{D7F2DB97-CE57-E740-8E10-1F83875571C0}"/>
          </ac:spMkLst>
        </pc:spChg>
        <pc:spChg chg="del">
          <ac:chgData name="Palatchi, Caryn Alexandra" userId="38afa08f-593c-4e0a-a63a-038a2085a672" providerId="ADAL" clId="{2E8AEFD9-07F1-7646-9B46-07AECDBC0B5A}" dt="2024-02-13T15:06:12.212" v="732" actId="478"/>
          <ac:spMkLst>
            <pc:docMk/>
            <pc:sldMk cId="899631867" sldId="276"/>
            <ac:spMk id="3" creationId="{9BB177BC-01DD-A44B-8F71-B0943B40F704}"/>
          </ac:spMkLst>
        </pc:spChg>
        <pc:spChg chg="add">
          <ac:chgData name="Palatchi, Caryn Alexandra" userId="38afa08f-593c-4e0a-a63a-038a2085a672" providerId="ADAL" clId="{2E8AEFD9-07F1-7646-9B46-07AECDBC0B5A}" dt="2024-02-13T15:06:16.659" v="734"/>
          <ac:spMkLst>
            <pc:docMk/>
            <pc:sldMk cId="899631867" sldId="276"/>
            <ac:spMk id="5" creationId="{AF33C451-7612-4E44-BAF7-20008427620C}"/>
          </ac:spMkLst>
        </pc:spChg>
        <pc:picChg chg="add">
          <ac:chgData name="Palatchi, Caryn Alexandra" userId="38afa08f-593c-4e0a-a63a-038a2085a672" providerId="ADAL" clId="{2E8AEFD9-07F1-7646-9B46-07AECDBC0B5A}" dt="2024-02-13T15:06:12.609" v="733"/>
          <ac:picMkLst>
            <pc:docMk/>
            <pc:sldMk cId="899631867" sldId="276"/>
            <ac:picMk id="4" creationId="{491FF026-4FAD-9C45-81B1-1AFF1C9D7DEF}"/>
          </ac:picMkLst>
        </pc:picChg>
      </pc:sldChg>
      <pc:sldChg chg="addSp delSp modSp add">
        <pc:chgData name="Palatchi, Caryn Alexandra" userId="38afa08f-593c-4e0a-a63a-038a2085a672" providerId="ADAL" clId="{2E8AEFD9-07F1-7646-9B46-07AECDBC0B5A}" dt="2024-02-13T15:27:11.501" v="749" actId="478"/>
        <pc:sldMkLst>
          <pc:docMk/>
          <pc:sldMk cId="3741763093" sldId="277"/>
        </pc:sldMkLst>
        <pc:spChg chg="del">
          <ac:chgData name="Palatchi, Caryn Alexandra" userId="38afa08f-593c-4e0a-a63a-038a2085a672" providerId="ADAL" clId="{2E8AEFD9-07F1-7646-9B46-07AECDBC0B5A}" dt="2024-02-13T15:12:15.778" v="736" actId="478"/>
          <ac:spMkLst>
            <pc:docMk/>
            <pc:sldMk cId="3741763093" sldId="277"/>
            <ac:spMk id="2" creationId="{63A9CC6B-5B3B-624C-B982-E5E316338FF3}"/>
          </ac:spMkLst>
        </pc:spChg>
        <pc:spChg chg="del">
          <ac:chgData name="Palatchi, Caryn Alexandra" userId="38afa08f-593c-4e0a-a63a-038a2085a672" providerId="ADAL" clId="{2E8AEFD9-07F1-7646-9B46-07AECDBC0B5A}" dt="2024-02-13T15:12:15.778" v="736" actId="478"/>
          <ac:spMkLst>
            <pc:docMk/>
            <pc:sldMk cId="3741763093" sldId="277"/>
            <ac:spMk id="3" creationId="{5724EF4C-5578-534B-94B7-8FD649673250}"/>
          </ac:spMkLst>
        </pc:spChg>
        <pc:spChg chg="add">
          <ac:chgData name="Palatchi, Caryn Alexandra" userId="38afa08f-593c-4e0a-a63a-038a2085a672" providerId="ADAL" clId="{2E8AEFD9-07F1-7646-9B46-07AECDBC0B5A}" dt="2024-02-13T15:12:20.943" v="738"/>
          <ac:spMkLst>
            <pc:docMk/>
            <pc:sldMk cId="3741763093" sldId="277"/>
            <ac:spMk id="5" creationId="{4BFE8C3E-4F78-654A-AE98-E4A9EB618958}"/>
          </ac:spMkLst>
        </pc:spChg>
        <pc:picChg chg="add mod">
          <ac:chgData name="Palatchi, Caryn Alexandra" userId="38afa08f-593c-4e0a-a63a-038a2085a672" providerId="ADAL" clId="{2E8AEFD9-07F1-7646-9B46-07AECDBC0B5A}" dt="2024-02-13T15:27:06.886" v="747" actId="14100"/>
          <ac:picMkLst>
            <pc:docMk/>
            <pc:sldMk cId="3741763093" sldId="277"/>
            <ac:picMk id="4" creationId="{F0BAF08A-00DC-9A47-93EF-A06A4DADC351}"/>
          </ac:picMkLst>
        </pc:picChg>
        <pc:picChg chg="add del mod">
          <ac:chgData name="Palatchi, Caryn Alexandra" userId="38afa08f-593c-4e0a-a63a-038a2085a672" providerId="ADAL" clId="{2E8AEFD9-07F1-7646-9B46-07AECDBC0B5A}" dt="2024-02-13T15:27:11.501" v="749" actId="478"/>
          <ac:picMkLst>
            <pc:docMk/>
            <pc:sldMk cId="3741763093" sldId="277"/>
            <ac:picMk id="6" creationId="{2C04DAA6-6EA1-3F49-84E3-B9D11E07E9F4}"/>
          </ac:picMkLst>
        </pc:picChg>
      </pc:sldChg>
      <pc:sldChg chg="addSp modSp add">
        <pc:chgData name="Palatchi, Caryn Alexandra" userId="38afa08f-593c-4e0a-a63a-038a2085a672" providerId="ADAL" clId="{2E8AEFD9-07F1-7646-9B46-07AECDBC0B5A}" dt="2024-02-13T15:27:41.936" v="757" actId="14100"/>
        <pc:sldMkLst>
          <pc:docMk/>
          <pc:sldMk cId="2465639771" sldId="278"/>
        </pc:sldMkLst>
        <pc:picChg chg="mod">
          <ac:chgData name="Palatchi, Caryn Alexandra" userId="38afa08f-593c-4e0a-a63a-038a2085a672" providerId="ADAL" clId="{2E8AEFD9-07F1-7646-9B46-07AECDBC0B5A}" dt="2024-02-13T15:27:24.068" v="752" actId="1076"/>
          <ac:picMkLst>
            <pc:docMk/>
            <pc:sldMk cId="2465639771" sldId="278"/>
            <ac:picMk id="4" creationId="{F0BAF08A-00DC-9A47-93EF-A06A4DADC351}"/>
          </ac:picMkLst>
        </pc:picChg>
        <pc:picChg chg="mod">
          <ac:chgData name="Palatchi, Caryn Alexandra" userId="38afa08f-593c-4e0a-a63a-038a2085a672" providerId="ADAL" clId="{2E8AEFD9-07F1-7646-9B46-07AECDBC0B5A}" dt="2024-02-13T15:27:16.919" v="751" actId="1076"/>
          <ac:picMkLst>
            <pc:docMk/>
            <pc:sldMk cId="2465639771" sldId="278"/>
            <ac:picMk id="6" creationId="{2C04DAA6-6EA1-3F49-84E3-B9D11E07E9F4}"/>
          </ac:picMkLst>
        </pc:picChg>
        <pc:cxnChg chg="add mod">
          <ac:chgData name="Palatchi, Caryn Alexandra" userId="38afa08f-593c-4e0a-a63a-038a2085a672" providerId="ADAL" clId="{2E8AEFD9-07F1-7646-9B46-07AECDBC0B5A}" dt="2024-02-13T15:27:32.430" v="753" actId="11529"/>
          <ac:cxnSpMkLst>
            <pc:docMk/>
            <pc:sldMk cId="2465639771" sldId="278"/>
            <ac:cxnSpMk id="3" creationId="{51E6864D-779A-624F-9954-3EE5E220EB01}"/>
          </ac:cxnSpMkLst>
        </pc:cxnChg>
        <pc:cxnChg chg="add mod">
          <ac:chgData name="Palatchi, Caryn Alexandra" userId="38afa08f-593c-4e0a-a63a-038a2085a672" providerId="ADAL" clId="{2E8AEFD9-07F1-7646-9B46-07AECDBC0B5A}" dt="2024-02-13T15:27:41.936" v="757" actId="14100"/>
          <ac:cxnSpMkLst>
            <pc:docMk/>
            <pc:sldMk cId="2465639771" sldId="278"/>
            <ac:cxnSpMk id="7" creationId="{1493BC19-5AE1-7A45-B7C0-9780834CB14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397B-1775-6E4F-A967-B73C70FEE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7354D-85C9-D740-B2D3-ED463126C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CC363-F515-C143-97CF-3CAB8CB40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06175-970D-2346-8148-36D3D692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88678-DC4E-4044-9897-266E6961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3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222A-C845-6748-9185-8D5E1029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79CB4-3059-0147-BD40-A14A02DE4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FF3E7-126D-EF40-BB24-13A4854A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EA985-4390-C441-93AB-AEB819D6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400DD-7A9A-ED43-9ED4-826386DF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0CBF7-6006-9B4A-BE37-6BA547188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3AD23-579E-134B-90B1-96C8FA990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F3A4-F280-FB41-AF41-08F0D771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EF975-6282-AE4A-99A2-B5A272B4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8CC62-71B2-D341-8415-7674D144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3189-6930-934C-9B30-546CB506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15511-BA5A-AE46-A9F3-F7B7EBFB6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3D5A2-50A0-3D41-90A9-07682A63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4796B-D7AF-394A-9FA3-E93F7DDD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719FE-3CA1-5B4E-913F-D9006A08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5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6BB8-85EE-044A-85B6-790353EF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29D05-91FF-1945-A74F-92E9A287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12359-1C8F-674A-A119-4B372266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98F3B-A1B4-DB48-AF4C-264A1527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75F7F-8140-864A-AE12-AF7B3D6E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3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88CA-F17B-E74F-AB79-595DE324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C47F4-6FD8-FB45-BB71-9FD6B9057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A0177-0898-FA4A-A9E5-3D06F7B15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D5796-46E8-CA46-B723-B9E48E34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B058E-FE89-3A49-A8A3-7DE298DD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FE1B2-481B-4346-80A2-D907C8AD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F6F8-4264-F848-829E-4A2EDF2C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2D20-116A-5F43-A590-B00E6B433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CD8FD-EC0E-2248-B46A-CAA844B7C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F9D73-4CB8-C242-B3DD-6933FF5BB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2FCB24-87D3-3340-855F-B387546E6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5E032-B64B-E24A-A26A-B975F6B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7C5DF-2322-0444-92C5-2C2F6763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3B173F-A513-124A-A5C5-6F8C5D14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2F7F-1EEC-FD4C-AA2F-6ABFDA8D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0DE70-33AB-444F-B433-AD0EC511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08EDD-D9D0-2943-9CFB-B02F999E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4623F-1611-A040-A2E9-4E5E9B78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364D5-6D8A-ED44-855C-C422E275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6B1A8-F9B7-BC43-A48F-A42AEF34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4E5B-396B-4A4B-A2FF-4CF413BA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9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453E-A335-2842-8E28-A177B3A7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570E2-771C-3940-9C48-3423D5BAE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72703-A132-234E-8A2B-99B56EC23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F9985-F943-A349-A864-92AE2C2F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C8C55-C9FA-B044-87DE-AFBECC66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3ABF2-142B-AE45-B897-045DD38F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39CC-5748-5547-B40F-3AD90603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A8079-4829-6B4C-AB79-AFB81C221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4AE28-E2A5-1244-865A-A0BF2D54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053E9-F950-794D-9EB7-057D6E41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7069A-BCA7-D142-9AB3-858FADE3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83640-A6F0-A84C-940D-CFAB0071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0A1595-F24D-CA4E-A335-8784DADA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22177-6055-6841-A5D1-E33AE401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413A4-1A6D-A147-8299-56827269B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BFA00-8E71-DE41-AD54-A1A3C620017E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5E746-F140-894F-B6E0-FEFA4386D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9787A-EF00-164E-8B64-157E69B4A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12B74-0972-5645-B378-7EEA0632E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F2EB-12BF-7D44-9626-FB55EB84BD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Triangle Wave RF scans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B36DF-FA3F-354C-B123-9925F9ABB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Caryn 2/12/24</a:t>
            </a:r>
          </a:p>
        </p:txBody>
      </p:sp>
    </p:spTree>
    <p:extLst>
      <p:ext uri="{BB962C8B-B14F-4D97-AF65-F5344CB8AC3E}">
        <p14:creationId xmlns:p14="http://schemas.microsoft.com/office/powerpoint/2010/main" val="271566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8BB3B1-A697-C147-8639-6E537F7F101A}"/>
              </a:ext>
            </a:extLst>
          </p:cNvPr>
          <p:cNvSpPr/>
          <p:nvPr/>
        </p:nvSpPr>
        <p:spPr>
          <a:xfrm>
            <a:off x="3117954" y="707409"/>
            <a:ext cx="7555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Run14499vsV_newgains_m20dBm_91percentAM_riseandfall.png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DA475-7CF2-5E47-BD29-E8679003C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741"/>
            <a:ext cx="12192000" cy="51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4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702EE9-A97C-FB4D-B076-02A28A9FE9FE}"/>
              </a:ext>
            </a:extLst>
          </p:cNvPr>
          <p:cNvSpPr/>
          <p:nvPr/>
        </p:nvSpPr>
        <p:spPr>
          <a:xfrm>
            <a:off x="3233853" y="362635"/>
            <a:ext cx="7393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Run14497vsVzoom_newgains_m10p5dBm_86percentAM_riseandfall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B7A44-38E7-6644-8967-87F1CDE9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596"/>
            <a:ext cx="12192000" cy="517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FDEA0E-5B08-9644-87F0-1CC6CDBF3EA1}"/>
              </a:ext>
            </a:extLst>
          </p:cNvPr>
          <p:cNvSpPr/>
          <p:nvPr/>
        </p:nvSpPr>
        <p:spPr>
          <a:xfrm>
            <a:off x="2531328" y="200985"/>
            <a:ext cx="67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Run14499vsV_newgains_m20dBm_91percentAM_riseandfall.png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BE922-329B-B24F-BECC-72DA61B42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19" y="558784"/>
            <a:ext cx="8532314" cy="31263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C4C04F-7D7F-684C-AA8F-DDF60475E0A0}"/>
              </a:ext>
            </a:extLst>
          </p:cNvPr>
          <p:cNvSpPr/>
          <p:nvPr/>
        </p:nvSpPr>
        <p:spPr>
          <a:xfrm>
            <a:off x="1929160" y="3500450"/>
            <a:ext cx="7214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Run14497vsVzoom_newgains_m10p5dBm_86percentAM_riseandfall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63440A-D7F4-914D-8635-DED6B18B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69" y="3786376"/>
            <a:ext cx="7211201" cy="30619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AF065B-33DB-A04A-BB34-3D388AFD681F}"/>
              </a:ext>
            </a:extLst>
          </p:cNvPr>
          <p:cNvCxnSpPr/>
          <p:nvPr/>
        </p:nvCxnSpPr>
        <p:spPr>
          <a:xfrm>
            <a:off x="3646448" y="1169611"/>
            <a:ext cx="0" cy="540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675AC-97AD-4D4B-A59A-9EB617BDFC9E}"/>
              </a:ext>
            </a:extLst>
          </p:cNvPr>
          <p:cNvCxnSpPr/>
          <p:nvPr/>
        </p:nvCxnSpPr>
        <p:spPr>
          <a:xfrm>
            <a:off x="4490223" y="1169611"/>
            <a:ext cx="0" cy="540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C3FB9-F1BA-9041-888D-5BC4A17F8A0B}"/>
              </a:ext>
            </a:extLst>
          </p:cNvPr>
          <p:cNvCxnSpPr/>
          <p:nvPr/>
        </p:nvCxnSpPr>
        <p:spPr>
          <a:xfrm>
            <a:off x="5347825" y="1169610"/>
            <a:ext cx="0" cy="540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C0563-A612-2A41-9A9E-9F8EFE6D8216}"/>
              </a:ext>
            </a:extLst>
          </p:cNvPr>
          <p:cNvCxnSpPr/>
          <p:nvPr/>
        </p:nvCxnSpPr>
        <p:spPr>
          <a:xfrm>
            <a:off x="6213903" y="1169610"/>
            <a:ext cx="0" cy="540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8DBC31-13BC-4247-B107-D0EBD4C0E6CC}"/>
              </a:ext>
            </a:extLst>
          </p:cNvPr>
          <p:cNvCxnSpPr/>
          <p:nvPr/>
        </p:nvCxnSpPr>
        <p:spPr>
          <a:xfrm>
            <a:off x="7068830" y="1169610"/>
            <a:ext cx="0" cy="540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3FFD5C-D8D5-2D4D-BE5C-59A6E11064B4}"/>
              </a:ext>
            </a:extLst>
          </p:cNvPr>
          <p:cNvCxnSpPr/>
          <p:nvPr/>
        </p:nvCxnSpPr>
        <p:spPr>
          <a:xfrm>
            <a:off x="7912606" y="1169610"/>
            <a:ext cx="0" cy="540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1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C56CB9-11DF-6349-BBAD-674A49B88DBD}"/>
              </a:ext>
            </a:extLst>
          </p:cNvPr>
          <p:cNvSpPr/>
          <p:nvPr/>
        </p:nvSpPr>
        <p:spPr>
          <a:xfrm>
            <a:off x="2903838" y="152570"/>
            <a:ext cx="704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Run14564vsV_newnewgains_m25dBm_91percentAM_risefall.png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1D7D7-F78C-324B-AC89-1FF6E639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150"/>
            <a:ext cx="12192000" cy="52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61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39E171-D9B5-BF4D-8522-BE5EC991AF37}"/>
              </a:ext>
            </a:extLst>
          </p:cNvPr>
          <p:cNvSpPr/>
          <p:nvPr/>
        </p:nvSpPr>
        <p:spPr>
          <a:xfrm>
            <a:off x="2743200" y="201997"/>
            <a:ext cx="721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Run14564vsVzoom_newnewgains_m25dBm_91percentAM_risefall.png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0595F-C40B-1E43-8B84-C1217F5F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23" y="571329"/>
            <a:ext cx="7039001" cy="29520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482BF8-8B25-944B-B9E9-A444B0DB36A6}"/>
              </a:ext>
            </a:extLst>
          </p:cNvPr>
          <p:cNvSpPr/>
          <p:nvPr/>
        </p:nvSpPr>
        <p:spPr>
          <a:xfrm>
            <a:off x="2743200" y="3489048"/>
            <a:ext cx="69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Run12907vsV_oldgains_m20dBm_91percentAM_riseandfall.png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EA617-F89C-BC47-B42D-C3C0662E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623" y="3789960"/>
            <a:ext cx="6847704" cy="30680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2E2595-3A8E-944C-8125-F49D3035F20D}"/>
              </a:ext>
            </a:extLst>
          </p:cNvPr>
          <p:cNvCxnSpPr>
            <a:cxnSpLocks/>
          </p:cNvCxnSpPr>
          <p:nvPr/>
        </p:nvCxnSpPr>
        <p:spPr>
          <a:xfrm>
            <a:off x="8682566" y="1260389"/>
            <a:ext cx="0" cy="4854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ABC562-6572-6A44-AF0C-285FB64388A2}"/>
              </a:ext>
            </a:extLst>
          </p:cNvPr>
          <p:cNvCxnSpPr>
            <a:cxnSpLocks/>
          </p:cNvCxnSpPr>
          <p:nvPr/>
        </p:nvCxnSpPr>
        <p:spPr>
          <a:xfrm>
            <a:off x="8855449" y="4205899"/>
            <a:ext cx="0" cy="11556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1DA3FD3-8601-FE43-9A55-755A77F0D893}"/>
              </a:ext>
            </a:extLst>
          </p:cNvPr>
          <p:cNvSpPr/>
          <p:nvPr/>
        </p:nvSpPr>
        <p:spPr>
          <a:xfrm>
            <a:off x="8682566" y="1376530"/>
            <a:ext cx="1109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0.0015V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D7E52F-118B-B442-A6DB-C5E0676DA5F6}"/>
              </a:ext>
            </a:extLst>
          </p:cNvPr>
          <p:cNvSpPr/>
          <p:nvPr/>
        </p:nvSpPr>
        <p:spPr>
          <a:xfrm>
            <a:off x="8873982" y="4647994"/>
            <a:ext cx="918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0.001V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3A0AE-A1F4-9248-A7DE-A3F5415B29B5}"/>
              </a:ext>
            </a:extLst>
          </p:cNvPr>
          <p:cNvSpPr txBox="1"/>
          <p:nvPr/>
        </p:nvSpPr>
        <p:spPr>
          <a:xfrm>
            <a:off x="10058400" y="1260389"/>
            <a:ext cx="151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2.5V=-25dBm</a:t>
            </a:r>
          </a:p>
          <a:p>
            <a:r>
              <a:rPr lang="en-US" dirty="0"/>
              <a:t>-19dBm~50uA</a:t>
            </a:r>
          </a:p>
          <a:p>
            <a:r>
              <a:rPr lang="en-US" dirty="0"/>
              <a:t>-25dBm~25uA</a:t>
            </a:r>
          </a:p>
          <a:p>
            <a:r>
              <a:rPr lang="en-US" dirty="0"/>
              <a:t>5V~50uA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52EDC3-6853-8B4D-8544-FF7F78F77978}"/>
              </a:ext>
            </a:extLst>
          </p:cNvPr>
          <p:cNvSpPr txBox="1"/>
          <p:nvPr/>
        </p:nvSpPr>
        <p:spPr>
          <a:xfrm>
            <a:off x="10058400" y="4033771"/>
            <a:ext cx="1717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0.25V=-20dBm</a:t>
            </a:r>
          </a:p>
          <a:p>
            <a:r>
              <a:rPr lang="en-US" dirty="0"/>
              <a:t>-19dBm~&gt;50uA</a:t>
            </a:r>
          </a:p>
          <a:p>
            <a:r>
              <a:rPr lang="en-US" dirty="0"/>
              <a:t>0.25V~&gt;50uA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C6BC0-FF16-1943-8F8E-3A232D476CB8}"/>
              </a:ext>
            </a:extLst>
          </p:cNvPr>
          <p:cNvSpPr txBox="1"/>
          <p:nvPr/>
        </p:nvSpPr>
        <p:spPr>
          <a:xfrm>
            <a:off x="9051327" y="5820205"/>
            <a:ext cx="2823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Spike size appx same, signal size 10X bigger -&gt; signal to spike ratio 10X better</a:t>
            </a:r>
          </a:p>
        </p:txBody>
      </p:sp>
    </p:spTree>
    <p:extLst>
      <p:ext uri="{BB962C8B-B14F-4D97-AF65-F5344CB8AC3E}">
        <p14:creationId xmlns:p14="http://schemas.microsoft.com/office/powerpoint/2010/main" val="427736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B0F044-061A-3E47-905F-A5D0BD757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434"/>
            <a:ext cx="12192000" cy="52431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DCEFDD-A21D-3740-8567-8AE241E55E3F}"/>
              </a:ext>
            </a:extLst>
          </p:cNvPr>
          <p:cNvSpPr/>
          <p:nvPr/>
        </p:nvSpPr>
        <p:spPr>
          <a:xfrm>
            <a:off x="2743200" y="201997"/>
            <a:ext cx="721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 </a:t>
            </a:r>
            <a:r>
              <a:rPr lang="en-US" dirty="0" err="1"/>
              <a:t>newnewgains</a:t>
            </a:r>
            <a:r>
              <a:rPr lang="en-US" dirty="0"/>
              <a:t> m25dBm 91percentAM  </a:t>
            </a:r>
            <a:r>
              <a:rPr lang="en-US" dirty="0" err="1"/>
              <a:t>pr</a:t>
            </a:r>
            <a:r>
              <a:rPr lang="en-US" dirty="0"/>
              <a:t> tree</a:t>
            </a:r>
          </a:p>
        </p:txBody>
      </p:sp>
    </p:spTree>
    <p:extLst>
      <p:ext uri="{BB962C8B-B14F-4D97-AF65-F5344CB8AC3E}">
        <p14:creationId xmlns:p14="http://schemas.microsoft.com/office/powerpoint/2010/main" val="315005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DCEFDD-A21D-3740-8567-8AE241E55E3F}"/>
              </a:ext>
            </a:extLst>
          </p:cNvPr>
          <p:cNvSpPr/>
          <p:nvPr/>
        </p:nvSpPr>
        <p:spPr>
          <a:xfrm>
            <a:off x="2743200" y="201997"/>
            <a:ext cx="721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 </a:t>
            </a:r>
            <a:r>
              <a:rPr lang="en-US" dirty="0" err="1"/>
              <a:t>newnewgains</a:t>
            </a:r>
            <a:r>
              <a:rPr lang="en-US" dirty="0"/>
              <a:t> m25dBm 91percentAM  </a:t>
            </a:r>
            <a:r>
              <a:rPr lang="en-US" dirty="0" err="1"/>
              <a:t>pr</a:t>
            </a:r>
            <a:r>
              <a:rPr lang="en-US" dirty="0"/>
              <a:t> tree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EC6E5-5A30-5441-A737-6495C2F5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239"/>
            <a:ext cx="12192000" cy="51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2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1FF026-4FAD-9C45-81B1-1AFF1C9D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598"/>
            <a:ext cx="12192000" cy="5398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33C451-7612-4E44-BAF7-20008427620C}"/>
              </a:ext>
            </a:extLst>
          </p:cNvPr>
          <p:cNvSpPr/>
          <p:nvPr/>
        </p:nvSpPr>
        <p:spPr>
          <a:xfrm>
            <a:off x="2743200" y="201997"/>
            <a:ext cx="721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 </a:t>
            </a:r>
            <a:r>
              <a:rPr lang="en-US" dirty="0" err="1"/>
              <a:t>newnewgains</a:t>
            </a:r>
            <a:r>
              <a:rPr lang="en-US" dirty="0"/>
              <a:t> m25dBm 91percentAM  </a:t>
            </a:r>
            <a:r>
              <a:rPr lang="en-US" dirty="0" err="1"/>
              <a:t>pr</a:t>
            </a:r>
            <a:r>
              <a:rPr lang="en-US" dirty="0"/>
              <a:t> tree</a:t>
            </a:r>
          </a:p>
        </p:txBody>
      </p:sp>
    </p:spTree>
    <p:extLst>
      <p:ext uri="{BB962C8B-B14F-4D97-AF65-F5344CB8AC3E}">
        <p14:creationId xmlns:p14="http://schemas.microsoft.com/office/powerpoint/2010/main" val="899631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AF08A-00DC-9A47-93EF-A06A4DAD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05" y="571329"/>
            <a:ext cx="10153135" cy="43745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FE8C3E-4F78-654A-AE98-E4A9EB618958}"/>
              </a:ext>
            </a:extLst>
          </p:cNvPr>
          <p:cNvSpPr/>
          <p:nvPr/>
        </p:nvSpPr>
        <p:spPr>
          <a:xfrm>
            <a:off x="2743200" y="201997"/>
            <a:ext cx="721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 </a:t>
            </a:r>
            <a:r>
              <a:rPr lang="en-US" dirty="0" err="1"/>
              <a:t>newnewgains</a:t>
            </a:r>
            <a:r>
              <a:rPr lang="en-US" dirty="0"/>
              <a:t> m25dBm 91percentAM  </a:t>
            </a:r>
            <a:r>
              <a:rPr lang="en-US" dirty="0" err="1"/>
              <a:t>pr</a:t>
            </a:r>
            <a:r>
              <a:rPr lang="en-US" dirty="0"/>
              <a:t> tree</a:t>
            </a:r>
          </a:p>
        </p:txBody>
      </p:sp>
    </p:spTree>
    <p:extLst>
      <p:ext uri="{BB962C8B-B14F-4D97-AF65-F5344CB8AC3E}">
        <p14:creationId xmlns:p14="http://schemas.microsoft.com/office/powerpoint/2010/main" val="374176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AF08A-00DC-9A47-93EF-A06A4DAD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704" y="571329"/>
            <a:ext cx="7622060" cy="3284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FE8C3E-4F78-654A-AE98-E4A9EB618958}"/>
              </a:ext>
            </a:extLst>
          </p:cNvPr>
          <p:cNvSpPr/>
          <p:nvPr/>
        </p:nvSpPr>
        <p:spPr>
          <a:xfrm>
            <a:off x="2743200" y="201997"/>
            <a:ext cx="721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 </a:t>
            </a:r>
            <a:r>
              <a:rPr lang="en-US" dirty="0" err="1"/>
              <a:t>newnewgains</a:t>
            </a:r>
            <a:r>
              <a:rPr lang="en-US" dirty="0"/>
              <a:t> m25dBm 91percentAM  </a:t>
            </a:r>
            <a:r>
              <a:rPr lang="en-US" dirty="0" err="1"/>
              <a:t>pr</a:t>
            </a:r>
            <a:r>
              <a:rPr lang="en-US" dirty="0"/>
              <a:t> tree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4DAA6-6EA1-3F49-84E3-B9D11E07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763" y="3855340"/>
            <a:ext cx="7039001" cy="295205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1E6864D-779A-624F-9954-3EE5E220EB01}"/>
              </a:ext>
            </a:extLst>
          </p:cNvPr>
          <p:cNvCxnSpPr/>
          <p:nvPr/>
        </p:nvCxnSpPr>
        <p:spPr>
          <a:xfrm flipV="1">
            <a:off x="3719384" y="2582562"/>
            <a:ext cx="185351" cy="2063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93BC19-5AE1-7A45-B7C0-9780834CB140}"/>
              </a:ext>
            </a:extLst>
          </p:cNvPr>
          <p:cNvCxnSpPr>
            <a:cxnSpLocks/>
          </p:cNvCxnSpPr>
          <p:nvPr/>
        </p:nvCxnSpPr>
        <p:spPr>
          <a:xfrm flipH="1" flipV="1">
            <a:off x="5889938" y="2656703"/>
            <a:ext cx="39477" cy="1767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63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0477-AB0E-BC40-845C-A0EE5B3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 Analysis Screenshot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36FFF-3042-CB4C-BA16-2FF9B089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9757"/>
            <a:ext cx="10284178" cy="52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1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265-C9A3-C34D-A4D0-7F11D833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runs at 0.01Hz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566D8-E01E-6648-AA11-3B586A49A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Run14497 New gains -10.5dBm 86% AM</a:t>
            </a:r>
          </a:p>
          <a:p>
            <a:r>
              <a:rPr lang="en-US" dirty="0"/>
              <a:t>Run14499 New gains -20dBm 86% AM</a:t>
            </a:r>
          </a:p>
          <a:p>
            <a:r>
              <a:rPr lang="en-US" dirty="0"/>
              <a:t>Run12907 Old gains -20dBm 91% AM</a:t>
            </a:r>
          </a:p>
          <a:p>
            <a:r>
              <a:rPr lang="en-US" dirty="0"/>
              <a:t>Run14564 New? gains -25dBm 91% AM </a:t>
            </a:r>
            <a:r>
              <a:rPr lang="en-US" dirty="0">
                <a:solidFill>
                  <a:srgbClr val="FF0000"/>
                </a:solidFill>
              </a:rPr>
              <a:t>??</a:t>
            </a:r>
          </a:p>
          <a:p>
            <a:endParaRPr lang="en-US" dirty="0"/>
          </a:p>
          <a:p>
            <a:r>
              <a:rPr lang="en-US" dirty="0"/>
              <a:t>Fit raw cav4cQ to </a:t>
            </a:r>
            <a:r>
              <a:rPr lang="en-US" dirty="0" err="1"/>
              <a:t>fmod</a:t>
            </a:r>
            <a:r>
              <a:rPr lang="en-US" dirty="0"/>
              <a:t> of </a:t>
            </a:r>
            <a:r>
              <a:rPr lang="en-US" dirty="0" err="1"/>
              <a:t>CodaEventNumber</a:t>
            </a:r>
            <a:r>
              <a:rPr lang="en-US" dirty="0"/>
              <a:t>, mod 9559.5 with quadratic, examine residuals, plot everything in units of Volts and events </a:t>
            </a:r>
          </a:p>
        </p:txBody>
      </p:sp>
    </p:spTree>
    <p:extLst>
      <p:ext uri="{BB962C8B-B14F-4D97-AF65-F5344CB8AC3E}">
        <p14:creationId xmlns:p14="http://schemas.microsoft.com/office/powerpoint/2010/main" val="3591823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2BDF09-2541-E049-A9A4-290BC70CDE00}"/>
              </a:ext>
            </a:extLst>
          </p:cNvPr>
          <p:cNvSpPr/>
          <p:nvPr/>
        </p:nvSpPr>
        <p:spPr>
          <a:xfrm>
            <a:off x="2902258" y="3463053"/>
            <a:ext cx="6521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Run14497vsVzoom_newgains_m10p5dBm_86percentAM.png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06DD5-EA1A-034F-B8CF-5A692E0B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628" y="3886815"/>
            <a:ext cx="6531429" cy="2971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8A98B7-E885-C94F-9954-6A4854AD6856}"/>
              </a:ext>
            </a:extLst>
          </p:cNvPr>
          <p:cNvSpPr/>
          <p:nvPr/>
        </p:nvSpPr>
        <p:spPr>
          <a:xfrm>
            <a:off x="3547587" y="0"/>
            <a:ext cx="6352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Run14499vsV_newgains_m20dBm_91percentAM.png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BB834-6CB2-5843-8E0D-A8EEC22CB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628" y="388868"/>
            <a:ext cx="6501174" cy="29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AD776-90D4-D144-9416-B08B8592A83C}"/>
              </a:ext>
            </a:extLst>
          </p:cNvPr>
          <p:cNvSpPr/>
          <p:nvPr/>
        </p:nvSpPr>
        <p:spPr>
          <a:xfrm>
            <a:off x="3151361" y="3435841"/>
            <a:ext cx="5954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Run14497vsTzoom_newgains_m10p5dBm_86percentAM.png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84164-2599-E646-9FF2-59B96B98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55" y="4016828"/>
            <a:ext cx="6304635" cy="2841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D1BAE0-B41E-4D41-8819-AC0CF071A539}"/>
              </a:ext>
            </a:extLst>
          </p:cNvPr>
          <p:cNvSpPr/>
          <p:nvPr/>
        </p:nvSpPr>
        <p:spPr>
          <a:xfrm>
            <a:off x="3283857" y="93927"/>
            <a:ext cx="6474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Run14499vsT_newgains_m20dBm_91percentAM.png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9E72C7-DD95-F64B-9857-F2D0645F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704" y="463259"/>
            <a:ext cx="6411686" cy="28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BB1C65-0E30-2341-9A00-98B7571B826E}"/>
              </a:ext>
            </a:extLst>
          </p:cNvPr>
          <p:cNvSpPr/>
          <p:nvPr/>
        </p:nvSpPr>
        <p:spPr>
          <a:xfrm>
            <a:off x="561062" y="0"/>
            <a:ext cx="5345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Run14564vsV_new?gains_m25dBm_91percentAM.png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0EE4A-6F09-7549-91CC-CCBC8F83F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" y="382846"/>
            <a:ext cx="6707367" cy="2862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98BA0-5528-9C4E-B0E4-B8989189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56" y="636690"/>
            <a:ext cx="5638595" cy="2966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E7AE49-D5F6-1744-B77F-71F71BFC8DD6}"/>
              </a:ext>
            </a:extLst>
          </p:cNvPr>
          <p:cNvSpPr/>
          <p:nvPr/>
        </p:nvSpPr>
        <p:spPr>
          <a:xfrm>
            <a:off x="6287956" y="0"/>
            <a:ext cx="5850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Run14564vsVzoom_new?gains_m25dBm_91percentAM.png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CFAFB1-5AFD-9442-881D-70DF684CFC94}"/>
              </a:ext>
            </a:extLst>
          </p:cNvPr>
          <p:cNvSpPr/>
          <p:nvPr/>
        </p:nvSpPr>
        <p:spPr>
          <a:xfrm>
            <a:off x="877952" y="3418839"/>
            <a:ext cx="5831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Run12907vsV_oldgains_m20dBm_91percentAM.png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996302-CE0E-EA45-999B-4A0200CD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" y="3844359"/>
            <a:ext cx="6707366" cy="28341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48678E-D5E4-C64B-A532-9F1B6058555A}"/>
              </a:ext>
            </a:extLst>
          </p:cNvPr>
          <p:cNvSpPr txBox="1"/>
          <p:nvPr/>
        </p:nvSpPr>
        <p:spPr>
          <a:xfrm>
            <a:off x="8070573" y="1113183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9EA5A3-ABF5-D346-A83E-77F463A02694}"/>
              </a:ext>
            </a:extLst>
          </p:cNvPr>
          <p:cNvSpPr txBox="1"/>
          <p:nvPr/>
        </p:nvSpPr>
        <p:spPr>
          <a:xfrm>
            <a:off x="2179981" y="783711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730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235511-8CE5-9D44-9868-94C90CFDD2A9}"/>
              </a:ext>
            </a:extLst>
          </p:cNvPr>
          <p:cNvSpPr/>
          <p:nvPr/>
        </p:nvSpPr>
        <p:spPr>
          <a:xfrm>
            <a:off x="476198" y="3460492"/>
            <a:ext cx="511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Run12907vsT_oldgains_m20dBm_91percentAM.png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0B570-9B84-0B47-B3F0-1783C554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6106"/>
            <a:ext cx="6318601" cy="28585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9B40E7-AA51-4D4B-8786-225DE18F7D33}"/>
              </a:ext>
            </a:extLst>
          </p:cNvPr>
          <p:cNvSpPr/>
          <p:nvPr/>
        </p:nvSpPr>
        <p:spPr>
          <a:xfrm>
            <a:off x="640895" y="83331"/>
            <a:ext cx="5326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Run14564vsT_new?gains_m25dBm_91percentAM.png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C7020-503E-B44D-932D-EF603EEE0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323"/>
            <a:ext cx="6339205" cy="28602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FEE023-FC00-554D-94F0-9E01467E2A98}"/>
              </a:ext>
            </a:extLst>
          </p:cNvPr>
          <p:cNvSpPr/>
          <p:nvPr/>
        </p:nvSpPr>
        <p:spPr>
          <a:xfrm>
            <a:off x="6334758" y="168157"/>
            <a:ext cx="6398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Run14564vsTzoom_new?gains_m25dBm_91percentAM.png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D074A-DBAF-124F-A823-B8D567242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180" y="491323"/>
            <a:ext cx="6565658" cy="2930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968B5-E8EF-2148-86C1-088AF38ECF14}"/>
              </a:ext>
            </a:extLst>
          </p:cNvPr>
          <p:cNvSpPr txBox="1"/>
          <p:nvPr/>
        </p:nvSpPr>
        <p:spPr>
          <a:xfrm>
            <a:off x="7712765" y="1139687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320E8-540E-E04E-B261-39DC796FB034}"/>
              </a:ext>
            </a:extLst>
          </p:cNvPr>
          <p:cNvSpPr txBox="1"/>
          <p:nvPr/>
        </p:nvSpPr>
        <p:spPr>
          <a:xfrm>
            <a:off x="1802295" y="1151210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433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1D3E-976F-0543-975B-2C5FE0C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61"/>
            <a:ext cx="10515600" cy="809196"/>
          </a:xfrm>
        </p:spPr>
        <p:txBody>
          <a:bodyPr/>
          <a:lstStyle/>
          <a:p>
            <a:r>
              <a:rPr lang="en-US" dirty="0"/>
              <a:t>Constant -19dBm RF input, old gain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8DED2-1210-2E46-9ACA-C5762021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2218"/>
            <a:ext cx="10375526" cy="5072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A4C900-2B55-8C46-9DAB-FBB71ECDF92E}"/>
              </a:ext>
            </a:extLst>
          </p:cNvPr>
          <p:cNvSpPr/>
          <p:nvPr/>
        </p:nvSpPr>
        <p:spPr>
          <a:xfrm>
            <a:off x="3756848" y="998190"/>
            <a:ext cx="453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Run13365_m19dBm_oldgains_constantRF.png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FD6D2-2FB1-B146-92DC-19E8A95591BD}"/>
              </a:ext>
            </a:extLst>
          </p:cNvPr>
          <p:cNvSpPr/>
          <p:nvPr/>
        </p:nvSpPr>
        <p:spPr>
          <a:xfrm>
            <a:off x="1369806" y="6364697"/>
            <a:ext cx="9796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Receiver outputs jump periodically in time, not at the same time, every ~100events(3sec)</a:t>
            </a:r>
          </a:p>
        </p:txBody>
      </p:sp>
    </p:spTree>
    <p:extLst>
      <p:ext uri="{BB962C8B-B14F-4D97-AF65-F5344CB8AC3E}">
        <p14:creationId xmlns:p14="http://schemas.microsoft.com/office/powerpoint/2010/main" val="134226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47B9-D104-D042-B045-6CEE3168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5902"/>
          </a:xfrm>
        </p:spPr>
        <p:txBody>
          <a:bodyPr/>
          <a:lstStyle/>
          <a:p>
            <a:r>
              <a:rPr lang="en-US" dirty="0"/>
              <a:t>Rise and Fall fit and plotted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DBABD-5C37-1B48-A2D5-DBBED1C82F27}"/>
              </a:ext>
            </a:extLst>
          </p:cNvPr>
          <p:cNvSpPr/>
          <p:nvPr/>
        </p:nvSpPr>
        <p:spPr>
          <a:xfrm>
            <a:off x="2256608" y="771236"/>
            <a:ext cx="69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Run12907vsV_oldgains_m20dBm_91percentAM_riseandfall.png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92530-5B87-7848-8F11-82319BB9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1140568"/>
            <a:ext cx="10874829" cy="4872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D546A5-5645-A84A-BA15-1ADD431F5194}"/>
              </a:ext>
            </a:extLst>
          </p:cNvPr>
          <p:cNvSpPr/>
          <p:nvPr/>
        </p:nvSpPr>
        <p:spPr>
          <a:xfrm>
            <a:off x="1418791" y="6012918"/>
            <a:ext cx="9796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Jumps in different places for rise and fall of triangle wave, spikes in same places…spikes in voltage, jumps in time.  </a:t>
            </a:r>
          </a:p>
        </p:txBody>
      </p:sp>
    </p:spTree>
    <p:extLst>
      <p:ext uri="{BB962C8B-B14F-4D97-AF65-F5344CB8AC3E}">
        <p14:creationId xmlns:p14="http://schemas.microsoft.com/office/powerpoint/2010/main" val="3620035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397</Words>
  <Application>Microsoft Macintosh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Triangle Wave RF scans</vt:lpstr>
      <vt:lpstr>Devi Analysis Screenshot</vt:lpstr>
      <vt:lpstr>4 runs at 0.01Hz</vt:lpstr>
      <vt:lpstr>PowerPoint Presentation</vt:lpstr>
      <vt:lpstr>PowerPoint Presentation</vt:lpstr>
      <vt:lpstr>PowerPoint Presentation</vt:lpstr>
      <vt:lpstr>PowerPoint Presentation</vt:lpstr>
      <vt:lpstr>Constant -19dBm RF input, old gain setting</vt:lpstr>
      <vt:lpstr>Rise and Fall fit and plotted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Palatchi, Caryn Alexandra</dc:creator>
  <cp:lastModifiedBy>Palatchi, Caryn Alexandra</cp:lastModifiedBy>
  <cp:revision>6</cp:revision>
  <dcterms:created xsi:type="dcterms:W3CDTF">2024-02-13T01:35:08Z</dcterms:created>
  <dcterms:modified xsi:type="dcterms:W3CDTF">2024-02-13T15:27:44Z</dcterms:modified>
</cp:coreProperties>
</file>