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6" r:id="rId5"/>
    <p:sldId id="265" r:id="rId6"/>
    <p:sldId id="261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3"/>
    <p:restoredTop sz="96053"/>
  </p:normalViewPr>
  <p:slideViewPr>
    <p:cSldViewPr snapToGrid="0" snapToObjects="1">
      <p:cViewPr>
        <p:scale>
          <a:sx n="97" d="100"/>
          <a:sy n="97" d="100"/>
        </p:scale>
        <p:origin x="1488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2397B-1775-6E4F-A967-B73C70FEEB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C7354D-85C9-D740-B2D3-ED463126CA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ACC363-F515-C143-97CF-3CAB8CB40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BFA00-8E71-DE41-AD54-A1A3C620017E}" type="datetimeFigureOut">
              <a:rPr lang="en-US" smtClean="0"/>
              <a:t>2/12/24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06175-970D-2346-8148-36D3D692B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88678-DC4E-4044-9897-266E69610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12B74-0972-5645-B378-7EEA0632E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734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D222A-C845-6748-9185-8D5E1029A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679CB4-3059-0147-BD40-A14A02DE4B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FF3E7-126D-EF40-BB24-13A4854AE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BFA00-8E71-DE41-AD54-A1A3C620017E}" type="datetimeFigureOut">
              <a:rPr lang="en-US" smtClean="0"/>
              <a:t>2/12/24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EA985-4390-C441-93AB-AEB819D64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400DD-7A9A-ED43-9ED4-826386DF8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12B74-0972-5645-B378-7EEA0632E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40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30CBF7-6006-9B4A-BE37-6BA5471887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53AD23-579E-134B-90B1-96C8FA9905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DF3A4-F280-FB41-AF41-08F0D771E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BFA00-8E71-DE41-AD54-A1A3C620017E}" type="datetimeFigureOut">
              <a:rPr lang="en-US" smtClean="0"/>
              <a:t>2/12/24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EF975-6282-AE4A-99A2-B5A272B4A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8CC62-71B2-D341-8415-7674D1445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12B74-0972-5645-B378-7EEA0632E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001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93189-6930-934C-9B30-546CB506D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15511-BA5A-AE46-A9F3-F7B7EBFB6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3D5A2-50A0-3D41-90A9-07682A638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BFA00-8E71-DE41-AD54-A1A3C620017E}" type="datetimeFigureOut">
              <a:rPr lang="en-US" smtClean="0"/>
              <a:t>2/12/24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4796B-D7AF-394A-9FA3-E93F7DDD1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4719FE-3CA1-5B4E-913F-D9006A08D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12B74-0972-5645-B378-7EEA0632E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755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06BB8-85EE-044A-85B6-790353EF8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D29D05-91FF-1945-A74F-92E9A2878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512359-1C8F-674A-A119-4B372266D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BFA00-8E71-DE41-AD54-A1A3C620017E}" type="datetimeFigureOut">
              <a:rPr lang="en-US" smtClean="0"/>
              <a:t>2/12/24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98F3B-A1B4-DB48-AF4C-264A1527D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75F7F-8140-864A-AE12-AF7B3D6E3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12B74-0972-5645-B378-7EEA0632E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733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788CA-F17B-E74F-AB79-595DE324D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C47F4-6FD8-FB45-BB71-9FD6B90572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6A0177-0898-FA4A-A9E5-3D06F7B150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FD5796-46E8-CA46-B723-B9E48E342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BFA00-8E71-DE41-AD54-A1A3C620017E}" type="datetimeFigureOut">
              <a:rPr lang="en-US" smtClean="0"/>
              <a:t>2/12/24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9B058E-FE89-3A49-A8A3-7DE298DD3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3FE1B2-481B-4346-80A2-D907C8ADE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12B74-0972-5645-B378-7EEA0632E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838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2F6F8-4264-F848-829E-4A2EDF2CE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F2D20-116A-5F43-A590-B00E6B433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ECD8FD-EC0E-2248-B46A-CAA844B7C6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DF9D73-4CB8-C242-B3DD-6933FF5BB5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2FCB24-87D3-3340-855F-B387546E65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E5E032-B64B-E24A-A26A-B975F6B63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BFA00-8E71-DE41-AD54-A1A3C620017E}" type="datetimeFigureOut">
              <a:rPr lang="en-US" smtClean="0"/>
              <a:t>2/12/24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A7C5DF-2322-0444-92C5-2C2F67632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3B173F-A513-124A-A5C5-6F8C5D145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12B74-0972-5645-B378-7EEA0632E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486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32F7F-1EEC-FD4C-AA2F-6ABFDA8D2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D0DE70-33AB-444F-B433-AD0EC5111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BFA00-8E71-DE41-AD54-A1A3C620017E}" type="datetimeFigureOut">
              <a:rPr lang="en-US" smtClean="0"/>
              <a:t>2/12/24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D08EDD-D9D0-2943-9CFB-B02F999EE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74623F-1611-A040-A2E9-4E5E9B78D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12B74-0972-5645-B378-7EEA0632E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46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2364D5-6D8A-ED44-855C-C422E2755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BFA00-8E71-DE41-AD54-A1A3C620017E}" type="datetimeFigureOut">
              <a:rPr lang="en-US" smtClean="0"/>
              <a:t>2/12/24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C6B1A8-F9B7-BC43-A48F-A42AEF34C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B14E5B-396B-4A4B-A2FF-4CF413BA5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12B74-0972-5645-B378-7EEA0632E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29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1453E-A335-2842-8E28-A177B3A74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570E2-771C-3940-9C48-3423D5BAE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E72703-A132-234E-8A2B-99B56EC23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BF9985-F943-A349-A864-92AE2C2F0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BFA00-8E71-DE41-AD54-A1A3C620017E}" type="datetimeFigureOut">
              <a:rPr lang="en-US" smtClean="0"/>
              <a:t>2/12/24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6C8C55-C9FA-B044-87DE-AFBECC667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73ABF2-142B-AE45-B897-045DD38F4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12B74-0972-5645-B378-7EEA0632E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414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339CC-5748-5547-B40F-3AD90603E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9A8079-4829-6B4C-AB79-AFB81C221E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24AE28-E2A5-1244-865A-A0BF2D549C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053E9-F950-794D-9EB7-057D6E415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BFA00-8E71-DE41-AD54-A1A3C620017E}" type="datetimeFigureOut">
              <a:rPr lang="en-US" smtClean="0"/>
              <a:t>2/12/24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27069A-BCA7-D142-9AB3-858FADE3C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A83640-A6F0-A84C-940D-CFAB00712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12B74-0972-5645-B378-7EEA0632E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56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0A1595-F24D-CA4E-A335-8784DADA5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722177-6055-6841-A5D1-E33AE4016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4413A4-1A6D-A147-8299-56827269B3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BFA00-8E71-DE41-AD54-A1A3C620017E}" type="datetimeFigureOut">
              <a:rPr lang="en-US" smtClean="0"/>
              <a:t>2/12/24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85E746-F140-894F-B6E0-FEFA4386D5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9787A-EF00-164E-8B64-157E69B4A5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12B74-0972-5645-B378-7EEA0632E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21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2F2EB-12BF-7D44-9626-FB55EB84BD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Triangle Wave RF scans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B36DF-FA3F-354C-B123-9925F9ABBD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Caryn 2/12/24</a:t>
            </a:r>
          </a:p>
        </p:txBody>
      </p:sp>
    </p:spTree>
    <p:extLst>
      <p:ext uri="{BB962C8B-B14F-4D97-AF65-F5344CB8AC3E}">
        <p14:creationId xmlns:p14="http://schemas.microsoft.com/office/powerpoint/2010/main" val="2715662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50477-AB0E-BC40-845C-A0EE5B390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 Analysis Screenshot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636FFF-3042-CB4C-BA16-2FF9B089D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59757"/>
            <a:ext cx="10284178" cy="529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911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16265-C9A3-C34D-A4D0-7F11D8333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 runs at 0.01Hz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566D8-E01E-6648-AA11-3B586A49A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Run14497 New gains -10.5dBm 86% AM</a:t>
            </a:r>
          </a:p>
          <a:p>
            <a:r>
              <a:rPr lang="en-US" dirty="0"/>
              <a:t>Run14499 New gains -20dBm 86% AM</a:t>
            </a:r>
          </a:p>
          <a:p>
            <a:r>
              <a:rPr lang="en-US" dirty="0"/>
              <a:t>Run12907 Old gains -20dBm 91% AM</a:t>
            </a:r>
          </a:p>
          <a:p>
            <a:r>
              <a:rPr lang="en-US" dirty="0"/>
              <a:t>Run14564 New? gains -25dBm 91% AM </a:t>
            </a:r>
            <a:r>
              <a:rPr lang="en-US" dirty="0">
                <a:solidFill>
                  <a:srgbClr val="FF0000"/>
                </a:solidFill>
              </a:rPr>
              <a:t>??</a:t>
            </a:r>
          </a:p>
          <a:p>
            <a:endParaRPr lang="en-US" dirty="0"/>
          </a:p>
          <a:p>
            <a:r>
              <a:rPr lang="en-US" dirty="0"/>
              <a:t>Fit raw cav4cQ to </a:t>
            </a:r>
            <a:r>
              <a:rPr lang="en-US" dirty="0" err="1"/>
              <a:t>fmod</a:t>
            </a:r>
            <a:r>
              <a:rPr lang="en-US" dirty="0"/>
              <a:t> of </a:t>
            </a:r>
            <a:r>
              <a:rPr lang="en-US" dirty="0" err="1"/>
              <a:t>CodaEventNumber</a:t>
            </a:r>
            <a:r>
              <a:rPr lang="en-US" dirty="0"/>
              <a:t>, mod 9559.5 with quadratic, examine residuals, plot everything in units of Volts and events </a:t>
            </a:r>
          </a:p>
        </p:txBody>
      </p:sp>
    </p:spTree>
    <p:extLst>
      <p:ext uri="{BB962C8B-B14F-4D97-AF65-F5344CB8AC3E}">
        <p14:creationId xmlns:p14="http://schemas.microsoft.com/office/powerpoint/2010/main" val="3591823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2BDF09-2541-E049-A9A4-290BC70CDE00}"/>
              </a:ext>
            </a:extLst>
          </p:cNvPr>
          <p:cNvSpPr/>
          <p:nvPr/>
        </p:nvSpPr>
        <p:spPr>
          <a:xfrm>
            <a:off x="2902258" y="3463053"/>
            <a:ext cx="65210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Run14497vsVzoom_newgains_m10p5dBm_86percentAM.png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C06DD5-EA1A-034F-B8CF-5A692E0B2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628" y="3886815"/>
            <a:ext cx="6531429" cy="29711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88A98B7-E885-C94F-9954-6A4854AD6856}"/>
              </a:ext>
            </a:extLst>
          </p:cNvPr>
          <p:cNvSpPr/>
          <p:nvPr/>
        </p:nvSpPr>
        <p:spPr>
          <a:xfrm>
            <a:off x="3547587" y="0"/>
            <a:ext cx="63522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Run14499vsV_newgains_m20dBm_91percentAM.png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EBB834-6CB2-5843-8E0D-A8EEC22CB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5628" y="388868"/>
            <a:ext cx="6501174" cy="293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23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E8AD776-90D4-D144-9416-B08B8592A83C}"/>
              </a:ext>
            </a:extLst>
          </p:cNvPr>
          <p:cNvSpPr/>
          <p:nvPr/>
        </p:nvSpPr>
        <p:spPr>
          <a:xfrm>
            <a:off x="3151361" y="3435841"/>
            <a:ext cx="5954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Run14497vsTzoom_newgains_m10p5dBm_86percentAM.png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284164-2599-E646-9FF2-59B96B98B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755" y="4016828"/>
            <a:ext cx="6304635" cy="28411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6D1BAE0-B41E-4D41-8819-AC0CF071A539}"/>
              </a:ext>
            </a:extLst>
          </p:cNvPr>
          <p:cNvSpPr/>
          <p:nvPr/>
        </p:nvSpPr>
        <p:spPr>
          <a:xfrm>
            <a:off x="3283857" y="93927"/>
            <a:ext cx="64748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Run14499vsT_newgains_m20dBm_91percentAM.png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9E72C7-DD95-F64B-9857-F2D0645F7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9704" y="463259"/>
            <a:ext cx="6411686" cy="28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15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BB1C65-0E30-2341-9A00-98B7571B826E}"/>
              </a:ext>
            </a:extLst>
          </p:cNvPr>
          <p:cNvSpPr/>
          <p:nvPr/>
        </p:nvSpPr>
        <p:spPr>
          <a:xfrm>
            <a:off x="561062" y="0"/>
            <a:ext cx="5345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Run14564vsV_new?gains_m25dBm_91percentAM.png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F0EE4A-6F09-7549-91CC-CCBC8F83F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" y="382846"/>
            <a:ext cx="6707367" cy="28624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198BA0-5528-9C4E-B0E4-B89891897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2828" y="636690"/>
            <a:ext cx="4823723" cy="296681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AE7AE49-D5F6-1744-B77F-71F71BFC8DD6}"/>
              </a:ext>
            </a:extLst>
          </p:cNvPr>
          <p:cNvSpPr/>
          <p:nvPr/>
        </p:nvSpPr>
        <p:spPr>
          <a:xfrm>
            <a:off x="6287956" y="0"/>
            <a:ext cx="5850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Run14564vsVzoom_new?gains_m25dBm_91percentAM.png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CFAFB1-5AFD-9442-881D-70DF684CFC94}"/>
              </a:ext>
            </a:extLst>
          </p:cNvPr>
          <p:cNvSpPr/>
          <p:nvPr/>
        </p:nvSpPr>
        <p:spPr>
          <a:xfrm>
            <a:off x="877952" y="3418839"/>
            <a:ext cx="5831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Run12907vsV_oldgains_m20dBm_91percentAM.png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1996302-CE0E-EA45-999B-4A0200CDF0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8" y="3844359"/>
            <a:ext cx="6707366" cy="283410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948678E-D5E4-C64B-A532-9F1B6058555A}"/>
              </a:ext>
            </a:extLst>
          </p:cNvPr>
          <p:cNvSpPr txBox="1"/>
          <p:nvPr/>
        </p:nvSpPr>
        <p:spPr>
          <a:xfrm>
            <a:off x="8070573" y="1113183"/>
            <a:ext cx="87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9EA5A3-ABF5-D346-A83E-77F463A02694}"/>
              </a:ext>
            </a:extLst>
          </p:cNvPr>
          <p:cNvSpPr txBox="1"/>
          <p:nvPr/>
        </p:nvSpPr>
        <p:spPr>
          <a:xfrm>
            <a:off x="2179981" y="783711"/>
            <a:ext cx="87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27302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235511-8CE5-9D44-9868-94C90CFDD2A9}"/>
              </a:ext>
            </a:extLst>
          </p:cNvPr>
          <p:cNvSpPr/>
          <p:nvPr/>
        </p:nvSpPr>
        <p:spPr>
          <a:xfrm>
            <a:off x="476198" y="3460492"/>
            <a:ext cx="5114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Run12907vsT_oldgains_m20dBm_91percentAM.png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A0B570-9B84-0B47-B3F0-1783C5548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56106"/>
            <a:ext cx="6318601" cy="28585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D9B40E7-AA51-4D4B-8786-225DE18F7D33}"/>
              </a:ext>
            </a:extLst>
          </p:cNvPr>
          <p:cNvSpPr/>
          <p:nvPr/>
        </p:nvSpPr>
        <p:spPr>
          <a:xfrm>
            <a:off x="640895" y="83331"/>
            <a:ext cx="5326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Run14564vsT_new?gains_m25dBm_91percentAM.png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EC7020-503E-B44D-932D-EF603EEE0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1323"/>
            <a:ext cx="6339205" cy="286021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6FEE023-FC00-554D-94F0-9E01467E2A98}"/>
              </a:ext>
            </a:extLst>
          </p:cNvPr>
          <p:cNvSpPr/>
          <p:nvPr/>
        </p:nvSpPr>
        <p:spPr>
          <a:xfrm>
            <a:off x="6334758" y="168157"/>
            <a:ext cx="63981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Run14564vsTzoom_new?gains_m25dBm_91percentAM.png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CD074A-DBAF-124F-A823-B8D567242A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5180" y="491323"/>
            <a:ext cx="6565658" cy="29305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B968B5-E8EF-2148-86C1-088AF38ECF14}"/>
              </a:ext>
            </a:extLst>
          </p:cNvPr>
          <p:cNvSpPr txBox="1"/>
          <p:nvPr/>
        </p:nvSpPr>
        <p:spPr>
          <a:xfrm>
            <a:off x="7712765" y="1139687"/>
            <a:ext cx="87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2320E8-540E-E04E-B261-39DC796FB034}"/>
              </a:ext>
            </a:extLst>
          </p:cNvPr>
          <p:cNvSpPr txBox="1"/>
          <p:nvPr/>
        </p:nvSpPr>
        <p:spPr>
          <a:xfrm>
            <a:off x="1802295" y="1151210"/>
            <a:ext cx="87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34339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173</Words>
  <Application>Microsoft Macintosh PowerPoint</Application>
  <PresentationFormat>Widescreen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Triangle Wave RF scans</vt:lpstr>
      <vt:lpstr>Devi Analysis Screenshot</vt:lpstr>
      <vt:lpstr>4 runs at 0.01Hz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Palatchi, Caryn Alexandra</dc:creator>
  <cp:lastModifiedBy>Palatchi, Caryn Alexandra</cp:lastModifiedBy>
  <cp:revision>3</cp:revision>
  <dcterms:created xsi:type="dcterms:W3CDTF">2024-02-13T01:35:08Z</dcterms:created>
  <dcterms:modified xsi:type="dcterms:W3CDTF">2024-02-13T02:14:27Z</dcterms:modified>
</cp:coreProperties>
</file>