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64"/>
  </p:normalViewPr>
  <p:slideViewPr>
    <p:cSldViewPr snapToGrid="0">
      <p:cViewPr varScale="1">
        <p:scale>
          <a:sx n="112" d="100"/>
          <a:sy n="112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atchi, Caryn Alexandra" userId="38afa08f-593c-4e0a-a63a-038a2085a672" providerId="ADAL" clId="{0F2281A9-37F3-B84E-B969-E9857C11826C}"/>
    <pc:docChg chg="custSel addSld modSld sldOrd">
      <pc:chgData name="Palatchi, Caryn Alexandra" userId="38afa08f-593c-4e0a-a63a-038a2085a672" providerId="ADAL" clId="{0F2281A9-37F3-B84E-B969-E9857C11826C}" dt="2023-12-05T19:20:51.737" v="223" actId="1076"/>
      <pc:docMkLst>
        <pc:docMk/>
      </pc:docMkLst>
      <pc:sldChg chg="addSp modSp">
        <pc:chgData name="Palatchi, Caryn Alexandra" userId="38afa08f-593c-4e0a-a63a-038a2085a672" providerId="ADAL" clId="{0F2281A9-37F3-B84E-B969-E9857C11826C}" dt="2023-11-22T19:18:55.162" v="50" actId="20577"/>
        <pc:sldMkLst>
          <pc:docMk/>
          <pc:sldMk cId="1304149334" sldId="263"/>
        </pc:sldMkLst>
        <pc:spChg chg="add mod">
          <ac:chgData name="Palatchi, Caryn Alexandra" userId="38afa08f-593c-4e0a-a63a-038a2085a672" providerId="ADAL" clId="{0F2281A9-37F3-B84E-B969-E9857C11826C}" dt="2023-11-22T19:18:55.162" v="50" actId="20577"/>
          <ac:spMkLst>
            <pc:docMk/>
            <pc:sldMk cId="1304149334" sldId="263"/>
            <ac:spMk id="6" creationId="{2B960775-5EC6-E646-8EA0-73D0BD8CE234}"/>
          </ac:spMkLst>
        </pc:spChg>
        <pc:spChg chg="add">
          <ac:chgData name="Palatchi, Caryn Alexandra" userId="38afa08f-593c-4e0a-a63a-038a2085a672" providerId="ADAL" clId="{0F2281A9-37F3-B84E-B969-E9857C11826C}" dt="2023-11-22T19:17:48.861" v="18"/>
          <ac:spMkLst>
            <pc:docMk/>
            <pc:sldMk cId="1304149334" sldId="263"/>
            <ac:spMk id="7" creationId="{934763E7-0398-BE43-833C-967CD86C25A7}"/>
          </ac:spMkLst>
        </pc:spChg>
      </pc:sldChg>
      <pc:sldChg chg="delSp modSp add ord">
        <pc:chgData name="Palatchi, Caryn Alexandra" userId="38afa08f-593c-4e0a-a63a-038a2085a672" providerId="ADAL" clId="{0F2281A9-37F3-B84E-B969-E9857C11826C}" dt="2023-11-22T19:17:33.424" v="14"/>
        <pc:sldMkLst>
          <pc:docMk/>
          <pc:sldMk cId="3812975834" sldId="264"/>
        </pc:sldMkLst>
        <pc:spChg chg="mod">
          <ac:chgData name="Palatchi, Caryn Alexandra" userId="38afa08f-593c-4e0a-a63a-038a2085a672" providerId="ADAL" clId="{0F2281A9-37F3-B84E-B969-E9857C11826C}" dt="2023-11-22T19:17:31.991" v="13" actId="1076"/>
          <ac:spMkLst>
            <pc:docMk/>
            <pc:sldMk cId="3812975834" sldId="264"/>
            <ac:spMk id="2" creationId="{866E71EF-18A2-734B-A931-9D33B2EB0F26}"/>
          </ac:spMkLst>
        </pc:spChg>
        <pc:spChg chg="del">
          <ac:chgData name="Palatchi, Caryn Alexandra" userId="38afa08f-593c-4e0a-a63a-038a2085a672" providerId="ADAL" clId="{0F2281A9-37F3-B84E-B969-E9857C11826C}" dt="2023-11-22T19:17:20.600" v="12" actId="478"/>
          <ac:spMkLst>
            <pc:docMk/>
            <pc:sldMk cId="3812975834" sldId="264"/>
            <ac:spMk id="3" creationId="{B55F1FF8-63C9-0543-93C7-FA44B20492B4}"/>
          </ac:spMkLst>
        </pc:spChg>
      </pc:sldChg>
      <pc:sldChg chg="addSp delSp modSp add">
        <pc:chgData name="Palatchi, Caryn Alexandra" userId="38afa08f-593c-4e0a-a63a-038a2085a672" providerId="ADAL" clId="{0F2281A9-37F3-B84E-B969-E9857C11826C}" dt="2023-11-22T20:07:52.607" v="97"/>
        <pc:sldMkLst>
          <pc:docMk/>
          <pc:sldMk cId="2179749050" sldId="265"/>
        </pc:sldMkLst>
        <pc:spChg chg="del">
          <ac:chgData name="Palatchi, Caryn Alexandra" userId="38afa08f-593c-4e0a-a63a-038a2085a672" providerId="ADAL" clId="{0F2281A9-37F3-B84E-B969-E9857C11826C}" dt="2023-11-22T19:17:37.090" v="16" actId="478"/>
          <ac:spMkLst>
            <pc:docMk/>
            <pc:sldMk cId="2179749050" sldId="265"/>
            <ac:spMk id="2" creationId="{8499F3E3-600D-FE43-8DAF-CD0AA9158B46}"/>
          </ac:spMkLst>
        </pc:spChg>
        <pc:spChg chg="del">
          <ac:chgData name="Palatchi, Caryn Alexandra" userId="38afa08f-593c-4e0a-a63a-038a2085a672" providerId="ADAL" clId="{0F2281A9-37F3-B84E-B969-E9857C11826C}" dt="2023-11-22T19:17:37.090" v="16" actId="478"/>
          <ac:spMkLst>
            <pc:docMk/>
            <pc:sldMk cId="2179749050" sldId="265"/>
            <ac:spMk id="3" creationId="{1A6BFE26-994A-D54E-B4A5-23C518C28908}"/>
          </ac:spMkLst>
        </pc:spChg>
        <pc:spChg chg="add del">
          <ac:chgData name="Palatchi, Caryn Alexandra" userId="38afa08f-593c-4e0a-a63a-038a2085a672" providerId="ADAL" clId="{0F2281A9-37F3-B84E-B969-E9857C11826C}" dt="2023-11-22T20:07:51.888" v="96" actId="478"/>
          <ac:spMkLst>
            <pc:docMk/>
            <pc:sldMk cId="2179749050" sldId="265"/>
            <ac:spMk id="4" creationId="{B692FCFD-8670-734D-B051-75372C09C084}"/>
          </ac:spMkLst>
        </pc:spChg>
        <pc:spChg chg="add mod">
          <ac:chgData name="Palatchi, Caryn Alexandra" userId="38afa08f-593c-4e0a-a63a-038a2085a672" providerId="ADAL" clId="{0F2281A9-37F3-B84E-B969-E9857C11826C}" dt="2023-11-22T20:07:30.224" v="86" actId="20577"/>
          <ac:spMkLst>
            <pc:docMk/>
            <pc:sldMk cId="2179749050" sldId="265"/>
            <ac:spMk id="5" creationId="{568901B9-74D0-B042-86AB-7AE4C4F85C48}"/>
          </ac:spMkLst>
        </pc:spChg>
        <pc:spChg chg="add">
          <ac:chgData name="Palatchi, Caryn Alexandra" userId="38afa08f-593c-4e0a-a63a-038a2085a672" providerId="ADAL" clId="{0F2281A9-37F3-B84E-B969-E9857C11826C}" dt="2023-11-22T20:07:52.607" v="97"/>
          <ac:spMkLst>
            <pc:docMk/>
            <pc:sldMk cId="2179749050" sldId="265"/>
            <ac:spMk id="7" creationId="{12385B6A-897C-5241-82DF-339EDC2304E9}"/>
          </ac:spMkLst>
        </pc:spChg>
        <pc:picChg chg="add mod">
          <ac:chgData name="Palatchi, Caryn Alexandra" userId="38afa08f-593c-4e0a-a63a-038a2085a672" providerId="ADAL" clId="{0F2281A9-37F3-B84E-B969-E9857C11826C}" dt="2023-11-22T20:07:39.712" v="95" actId="1038"/>
          <ac:picMkLst>
            <pc:docMk/>
            <pc:sldMk cId="2179749050" sldId="265"/>
            <ac:picMk id="6" creationId="{96A95B20-6B18-5147-87BF-36C4E051B4C3}"/>
          </ac:picMkLst>
        </pc:picChg>
      </pc:sldChg>
      <pc:sldChg chg="addSp delSp modSp add">
        <pc:chgData name="Palatchi, Caryn Alexandra" userId="38afa08f-593c-4e0a-a63a-038a2085a672" providerId="ADAL" clId="{0F2281A9-37F3-B84E-B969-E9857C11826C}" dt="2023-11-22T20:08:46.555" v="102" actId="1076"/>
        <pc:sldMkLst>
          <pc:docMk/>
          <pc:sldMk cId="2703927531" sldId="266"/>
        </pc:sldMkLst>
        <pc:picChg chg="add mod">
          <ac:chgData name="Palatchi, Caryn Alexandra" userId="38afa08f-593c-4e0a-a63a-038a2085a672" providerId="ADAL" clId="{0F2281A9-37F3-B84E-B969-E9857C11826C}" dt="2023-11-22T20:08:46.555" v="102" actId="1076"/>
          <ac:picMkLst>
            <pc:docMk/>
            <pc:sldMk cId="2703927531" sldId="266"/>
            <ac:picMk id="2" creationId="{436B66D8-2F11-8245-88C3-0C6A626CD068}"/>
          </ac:picMkLst>
        </pc:picChg>
        <pc:picChg chg="del">
          <ac:chgData name="Palatchi, Caryn Alexandra" userId="38afa08f-593c-4e0a-a63a-038a2085a672" providerId="ADAL" clId="{0F2281A9-37F3-B84E-B969-E9857C11826C}" dt="2023-11-22T20:08:30.735" v="99" actId="478"/>
          <ac:picMkLst>
            <pc:docMk/>
            <pc:sldMk cId="2703927531" sldId="266"/>
            <ac:picMk id="6" creationId="{96A95B20-6B18-5147-87BF-36C4E051B4C3}"/>
          </ac:picMkLst>
        </pc:picChg>
      </pc:sldChg>
      <pc:sldChg chg="addSp delSp modSp add">
        <pc:chgData name="Palatchi, Caryn Alexandra" userId="38afa08f-593c-4e0a-a63a-038a2085a672" providerId="ADAL" clId="{0F2281A9-37F3-B84E-B969-E9857C11826C}" dt="2023-11-22T20:13:07.536" v="111" actId="1076"/>
        <pc:sldMkLst>
          <pc:docMk/>
          <pc:sldMk cId="1767429348" sldId="267"/>
        </pc:sldMkLst>
        <pc:spChg chg="del">
          <ac:chgData name="Palatchi, Caryn Alexandra" userId="38afa08f-593c-4e0a-a63a-038a2085a672" providerId="ADAL" clId="{0F2281A9-37F3-B84E-B969-E9857C11826C}" dt="2023-11-22T20:12:34.447" v="104" actId="478"/>
          <ac:spMkLst>
            <pc:docMk/>
            <pc:sldMk cId="1767429348" sldId="267"/>
            <ac:spMk id="2" creationId="{3AF82860-4A4B-094C-8325-F20FF6DC3BA7}"/>
          </ac:spMkLst>
        </pc:spChg>
        <pc:spChg chg="del">
          <ac:chgData name="Palatchi, Caryn Alexandra" userId="38afa08f-593c-4e0a-a63a-038a2085a672" providerId="ADAL" clId="{0F2281A9-37F3-B84E-B969-E9857C11826C}" dt="2023-11-22T20:12:34.447" v="104" actId="478"/>
          <ac:spMkLst>
            <pc:docMk/>
            <pc:sldMk cId="1767429348" sldId="267"/>
            <ac:spMk id="3" creationId="{3A94D294-1D87-0445-B211-758D84659D20}"/>
          </ac:spMkLst>
        </pc:spChg>
        <pc:spChg chg="add">
          <ac:chgData name="Palatchi, Caryn Alexandra" userId="38afa08f-593c-4e0a-a63a-038a2085a672" providerId="ADAL" clId="{0F2281A9-37F3-B84E-B969-E9857C11826C}" dt="2023-11-22T20:12:45.494" v="107"/>
          <ac:spMkLst>
            <pc:docMk/>
            <pc:sldMk cId="1767429348" sldId="267"/>
            <ac:spMk id="6" creationId="{D3FD4192-3575-AB4A-A56A-1AF270C06169}"/>
          </ac:spMkLst>
        </pc:spChg>
        <pc:spChg chg="add">
          <ac:chgData name="Palatchi, Caryn Alexandra" userId="38afa08f-593c-4e0a-a63a-038a2085a672" providerId="ADAL" clId="{0F2281A9-37F3-B84E-B969-E9857C11826C}" dt="2023-11-22T20:12:54.400" v="108"/>
          <ac:spMkLst>
            <pc:docMk/>
            <pc:sldMk cId="1767429348" sldId="267"/>
            <ac:spMk id="7" creationId="{E313493B-C416-EC43-A032-8D88F8931B01}"/>
          </ac:spMkLst>
        </pc:spChg>
        <pc:picChg chg="add del mod">
          <ac:chgData name="Palatchi, Caryn Alexandra" userId="38afa08f-593c-4e0a-a63a-038a2085a672" providerId="ADAL" clId="{0F2281A9-37F3-B84E-B969-E9857C11826C}" dt="2023-11-22T20:12:44.566" v="106" actId="478"/>
          <ac:picMkLst>
            <pc:docMk/>
            <pc:sldMk cId="1767429348" sldId="267"/>
            <ac:picMk id="5" creationId="{ABC7DD82-56D7-A042-8318-7D675D7D34F4}"/>
          </ac:picMkLst>
        </pc:picChg>
        <pc:picChg chg="add mod">
          <ac:chgData name="Palatchi, Caryn Alexandra" userId="38afa08f-593c-4e0a-a63a-038a2085a672" providerId="ADAL" clId="{0F2281A9-37F3-B84E-B969-E9857C11826C}" dt="2023-11-22T20:13:07.536" v="111" actId="1076"/>
          <ac:picMkLst>
            <pc:docMk/>
            <pc:sldMk cId="1767429348" sldId="267"/>
            <ac:picMk id="8" creationId="{52F1060B-F5D4-3B43-B676-24E933F9D90E}"/>
          </ac:picMkLst>
        </pc:picChg>
      </pc:sldChg>
      <pc:sldChg chg="addSp delSp modSp add">
        <pc:chgData name="Palatchi, Caryn Alexandra" userId="38afa08f-593c-4e0a-a63a-038a2085a672" providerId="ADAL" clId="{0F2281A9-37F3-B84E-B969-E9857C11826C}" dt="2023-12-05T19:19:10.771" v="173" actId="1076"/>
        <pc:sldMkLst>
          <pc:docMk/>
          <pc:sldMk cId="3982476598" sldId="268"/>
        </pc:sldMkLst>
        <pc:spChg chg="del">
          <ac:chgData name="Palatchi, Caryn Alexandra" userId="38afa08f-593c-4e0a-a63a-038a2085a672" providerId="ADAL" clId="{0F2281A9-37F3-B84E-B969-E9857C11826C}" dt="2023-12-05T19:18:11.317" v="113" actId="478"/>
          <ac:spMkLst>
            <pc:docMk/>
            <pc:sldMk cId="3982476598" sldId="268"/>
            <ac:spMk id="2" creationId="{AA6C4D74-25DD-0745-9AEE-F29179865131}"/>
          </ac:spMkLst>
        </pc:spChg>
        <pc:spChg chg="del">
          <ac:chgData name="Palatchi, Caryn Alexandra" userId="38afa08f-593c-4e0a-a63a-038a2085a672" providerId="ADAL" clId="{0F2281A9-37F3-B84E-B969-E9857C11826C}" dt="2023-12-05T19:18:11.317" v="113" actId="478"/>
          <ac:spMkLst>
            <pc:docMk/>
            <pc:sldMk cId="3982476598" sldId="268"/>
            <ac:spMk id="3" creationId="{81A4CC4B-BFDB-D647-83E4-69F214D851F7}"/>
          </ac:spMkLst>
        </pc:spChg>
        <pc:spChg chg="add mod">
          <ac:chgData name="Palatchi, Caryn Alexandra" userId="38afa08f-593c-4e0a-a63a-038a2085a672" providerId="ADAL" clId="{0F2281A9-37F3-B84E-B969-E9857C11826C}" dt="2023-12-05T19:19:10.771" v="173" actId="1076"/>
          <ac:spMkLst>
            <pc:docMk/>
            <pc:sldMk cId="3982476598" sldId="268"/>
            <ac:spMk id="5" creationId="{0CC6AA05-BD4A-F344-9A32-C2DD2330F9C5}"/>
          </ac:spMkLst>
        </pc:spChg>
        <pc:spChg chg="add mod">
          <ac:chgData name="Palatchi, Caryn Alexandra" userId="38afa08f-593c-4e0a-a63a-038a2085a672" providerId="ADAL" clId="{0F2281A9-37F3-B84E-B969-E9857C11826C}" dt="2023-12-05T19:19:03.205" v="168" actId="20577"/>
          <ac:spMkLst>
            <pc:docMk/>
            <pc:sldMk cId="3982476598" sldId="268"/>
            <ac:spMk id="6" creationId="{60E48855-4FBF-4145-9FAE-1B64B2C0D4B8}"/>
          </ac:spMkLst>
        </pc:spChg>
        <pc:picChg chg="add mod">
          <ac:chgData name="Palatchi, Caryn Alexandra" userId="38afa08f-593c-4e0a-a63a-038a2085a672" providerId="ADAL" clId="{0F2281A9-37F3-B84E-B969-E9857C11826C}" dt="2023-12-05T19:18:28.745" v="115" actId="1076"/>
          <ac:picMkLst>
            <pc:docMk/>
            <pc:sldMk cId="3982476598" sldId="268"/>
            <ac:picMk id="4" creationId="{A9744D57-95C9-FE4F-99F1-F53A3E002C3F}"/>
          </ac:picMkLst>
        </pc:picChg>
      </pc:sldChg>
      <pc:sldChg chg="delSp modSp add">
        <pc:chgData name="Palatchi, Caryn Alexandra" userId="38afa08f-593c-4e0a-a63a-038a2085a672" providerId="ADAL" clId="{0F2281A9-37F3-B84E-B969-E9857C11826C}" dt="2023-12-05T19:20:11.037" v="203" actId="1076"/>
        <pc:sldMkLst>
          <pc:docMk/>
          <pc:sldMk cId="2089795911" sldId="269"/>
        </pc:sldMkLst>
        <pc:spChg chg="mod">
          <ac:chgData name="Palatchi, Caryn Alexandra" userId="38afa08f-593c-4e0a-a63a-038a2085a672" providerId="ADAL" clId="{0F2281A9-37F3-B84E-B969-E9857C11826C}" dt="2023-12-05T19:20:11.037" v="203" actId="1076"/>
          <ac:spMkLst>
            <pc:docMk/>
            <pc:sldMk cId="2089795911" sldId="269"/>
            <ac:spMk id="2" creationId="{7D83CF59-C5A0-5F4E-9425-50F0D5C52BF5}"/>
          </ac:spMkLst>
        </pc:spChg>
        <pc:spChg chg="del">
          <ac:chgData name="Palatchi, Caryn Alexandra" userId="38afa08f-593c-4e0a-a63a-038a2085a672" providerId="ADAL" clId="{0F2281A9-37F3-B84E-B969-E9857C11826C}" dt="2023-12-05T19:20:08.651" v="202" actId="478"/>
          <ac:spMkLst>
            <pc:docMk/>
            <pc:sldMk cId="2089795911" sldId="269"/>
            <ac:spMk id="3" creationId="{72C3B220-FA58-5B47-AF5E-FD35A1785778}"/>
          </ac:spMkLst>
        </pc:spChg>
      </pc:sldChg>
      <pc:sldChg chg="addSp delSp modSp add">
        <pc:chgData name="Palatchi, Caryn Alexandra" userId="38afa08f-593c-4e0a-a63a-038a2085a672" providerId="ADAL" clId="{0F2281A9-37F3-B84E-B969-E9857C11826C}" dt="2023-12-05T19:20:31.270" v="212" actId="1076"/>
        <pc:sldMkLst>
          <pc:docMk/>
          <pc:sldMk cId="2834769586" sldId="270"/>
        </pc:sldMkLst>
        <pc:picChg chg="add mod">
          <ac:chgData name="Palatchi, Caryn Alexandra" userId="38afa08f-593c-4e0a-a63a-038a2085a672" providerId="ADAL" clId="{0F2281A9-37F3-B84E-B969-E9857C11826C}" dt="2023-12-05T19:20:31.270" v="212" actId="1076"/>
          <ac:picMkLst>
            <pc:docMk/>
            <pc:sldMk cId="2834769586" sldId="270"/>
            <ac:picMk id="3" creationId="{D356C2B8-E3A3-5F48-ABAF-E6BD34E35F45}"/>
          </ac:picMkLst>
        </pc:picChg>
        <pc:picChg chg="add del mod">
          <ac:chgData name="Palatchi, Caryn Alexandra" userId="38afa08f-593c-4e0a-a63a-038a2085a672" providerId="ADAL" clId="{0F2281A9-37F3-B84E-B969-E9857C11826C}" dt="2023-12-05T19:20:28.543" v="211" actId="478"/>
          <ac:picMkLst>
            <pc:docMk/>
            <pc:sldMk cId="2834769586" sldId="270"/>
            <ac:picMk id="5" creationId="{9F4E7788-9FEB-4249-8CE9-6C0E3F8645B1}"/>
          </ac:picMkLst>
        </pc:picChg>
        <pc:picChg chg="add del mod">
          <ac:chgData name="Palatchi, Caryn Alexandra" userId="38afa08f-593c-4e0a-a63a-038a2085a672" providerId="ADAL" clId="{0F2281A9-37F3-B84E-B969-E9857C11826C}" dt="2023-12-05T19:20:27.031" v="210" actId="478"/>
          <ac:picMkLst>
            <pc:docMk/>
            <pc:sldMk cId="2834769586" sldId="270"/>
            <ac:picMk id="7" creationId="{286FD866-8281-9F48-809B-C7CD0AB8D740}"/>
          </ac:picMkLst>
        </pc:picChg>
        <pc:picChg chg="add del">
          <ac:chgData name="Palatchi, Caryn Alexandra" userId="38afa08f-593c-4e0a-a63a-038a2085a672" providerId="ADAL" clId="{0F2281A9-37F3-B84E-B969-E9857C11826C}" dt="2023-12-05T19:20:25.455" v="209" actId="478"/>
          <ac:picMkLst>
            <pc:docMk/>
            <pc:sldMk cId="2834769586" sldId="270"/>
            <ac:picMk id="8" creationId="{3D3210C6-429B-3748-9593-A337C223E21A}"/>
          </ac:picMkLst>
        </pc:picChg>
      </pc:sldChg>
      <pc:sldChg chg="delSp modSp add">
        <pc:chgData name="Palatchi, Caryn Alexandra" userId="38afa08f-593c-4e0a-a63a-038a2085a672" providerId="ADAL" clId="{0F2281A9-37F3-B84E-B969-E9857C11826C}" dt="2023-12-05T19:20:42.619" v="218" actId="1076"/>
        <pc:sldMkLst>
          <pc:docMk/>
          <pc:sldMk cId="3813967459" sldId="271"/>
        </pc:sldMkLst>
        <pc:picChg chg="del">
          <ac:chgData name="Palatchi, Caryn Alexandra" userId="38afa08f-593c-4e0a-a63a-038a2085a672" providerId="ADAL" clId="{0F2281A9-37F3-B84E-B969-E9857C11826C}" dt="2023-12-05T19:20:40.894" v="217" actId="478"/>
          <ac:picMkLst>
            <pc:docMk/>
            <pc:sldMk cId="3813967459" sldId="271"/>
            <ac:picMk id="3" creationId="{D356C2B8-E3A3-5F48-ABAF-E6BD34E35F45}"/>
          </ac:picMkLst>
        </pc:picChg>
        <pc:picChg chg="mod">
          <ac:chgData name="Palatchi, Caryn Alexandra" userId="38afa08f-593c-4e0a-a63a-038a2085a672" providerId="ADAL" clId="{0F2281A9-37F3-B84E-B969-E9857C11826C}" dt="2023-12-05T19:20:42.619" v="218" actId="1076"/>
          <ac:picMkLst>
            <pc:docMk/>
            <pc:sldMk cId="3813967459" sldId="271"/>
            <ac:picMk id="5" creationId="{9F4E7788-9FEB-4249-8CE9-6C0E3F8645B1}"/>
          </ac:picMkLst>
        </pc:picChg>
        <pc:picChg chg="del mod">
          <ac:chgData name="Palatchi, Caryn Alexandra" userId="38afa08f-593c-4e0a-a63a-038a2085a672" providerId="ADAL" clId="{0F2281A9-37F3-B84E-B969-E9857C11826C}" dt="2023-12-05T19:20:36.882" v="215" actId="478"/>
          <ac:picMkLst>
            <pc:docMk/>
            <pc:sldMk cId="3813967459" sldId="271"/>
            <ac:picMk id="7" creationId="{286FD866-8281-9F48-809B-C7CD0AB8D740}"/>
          </ac:picMkLst>
        </pc:picChg>
        <pc:picChg chg="del">
          <ac:chgData name="Palatchi, Caryn Alexandra" userId="38afa08f-593c-4e0a-a63a-038a2085a672" providerId="ADAL" clId="{0F2281A9-37F3-B84E-B969-E9857C11826C}" dt="2023-12-05T19:20:34.496" v="213" actId="478"/>
          <ac:picMkLst>
            <pc:docMk/>
            <pc:sldMk cId="3813967459" sldId="271"/>
            <ac:picMk id="8" creationId="{3D3210C6-429B-3748-9593-A337C223E21A}"/>
          </ac:picMkLst>
        </pc:picChg>
      </pc:sldChg>
      <pc:sldChg chg="delSp modSp add">
        <pc:chgData name="Palatchi, Caryn Alexandra" userId="38afa08f-593c-4e0a-a63a-038a2085a672" providerId="ADAL" clId="{0F2281A9-37F3-B84E-B969-E9857C11826C}" dt="2023-12-05T19:20:51.737" v="223" actId="1076"/>
        <pc:sldMkLst>
          <pc:docMk/>
          <pc:sldMk cId="1611330363" sldId="272"/>
        </pc:sldMkLst>
        <pc:picChg chg="del">
          <ac:chgData name="Palatchi, Caryn Alexandra" userId="38afa08f-593c-4e0a-a63a-038a2085a672" providerId="ADAL" clId="{0F2281A9-37F3-B84E-B969-E9857C11826C}" dt="2023-12-05T19:20:48.602" v="221" actId="478"/>
          <ac:picMkLst>
            <pc:docMk/>
            <pc:sldMk cId="1611330363" sldId="272"/>
            <ac:picMk id="3" creationId="{D356C2B8-E3A3-5F48-ABAF-E6BD34E35F45}"/>
          </ac:picMkLst>
        </pc:picChg>
        <pc:picChg chg="del">
          <ac:chgData name="Palatchi, Caryn Alexandra" userId="38afa08f-593c-4e0a-a63a-038a2085a672" providerId="ADAL" clId="{0F2281A9-37F3-B84E-B969-E9857C11826C}" dt="2023-12-05T19:20:50.169" v="222" actId="478"/>
          <ac:picMkLst>
            <pc:docMk/>
            <pc:sldMk cId="1611330363" sldId="272"/>
            <ac:picMk id="5" creationId="{9F4E7788-9FEB-4249-8CE9-6C0E3F8645B1}"/>
          </ac:picMkLst>
        </pc:picChg>
        <pc:picChg chg="mod">
          <ac:chgData name="Palatchi, Caryn Alexandra" userId="38afa08f-593c-4e0a-a63a-038a2085a672" providerId="ADAL" clId="{0F2281A9-37F3-B84E-B969-E9857C11826C}" dt="2023-12-05T19:20:51.737" v="223" actId="1076"/>
          <ac:picMkLst>
            <pc:docMk/>
            <pc:sldMk cId="1611330363" sldId="272"/>
            <ac:picMk id="7" creationId="{286FD866-8281-9F48-809B-C7CD0AB8D740}"/>
          </ac:picMkLst>
        </pc:picChg>
        <pc:picChg chg="del">
          <ac:chgData name="Palatchi, Caryn Alexandra" userId="38afa08f-593c-4e0a-a63a-038a2085a672" providerId="ADAL" clId="{0F2281A9-37F3-B84E-B969-E9857C11826C}" dt="2023-12-05T19:20:46.507" v="219" actId="478"/>
          <ac:picMkLst>
            <pc:docMk/>
            <pc:sldMk cId="1611330363" sldId="272"/>
            <ac:picMk id="8" creationId="{3D3210C6-429B-3748-9593-A337C223E2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4DC00-233F-4CBE-AC1E-0165C3D41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CC689-427B-C797-39D2-41E0B075A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5886F-9AF3-CA09-ADC5-6154ECCD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E50F-35E9-F84D-9679-88DC358ECE1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EBAAC-B4BB-A772-0E28-3C1F458E7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0DBE2-3405-BA8D-7FB3-0421D421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DCC1-CCB0-6541-9EA9-4DF6DFB9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9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4C13-A4F8-4189-7717-E3216D45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FA9A8-99BE-30E9-8D18-495DB62F7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B1DD-6E92-F877-C26E-A9D6E116D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E50F-35E9-F84D-9679-88DC358ECE1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1EB46-A55A-18D4-3199-1580AF69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5FE01-14BE-E2F3-D43C-C66F3A2C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DCC1-CCB0-6541-9EA9-4DF6DFB9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0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1D58F1-5779-2EAF-230D-878B0B880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623ED-7BB5-2808-79B4-E453238A8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C7C6A-A62B-C724-F71B-22C206D8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E50F-35E9-F84D-9679-88DC358ECE1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3C1C7-1E7E-3DE0-A9A8-28483D7A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D4241-1FEC-030F-C176-EE322D6C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DCC1-CCB0-6541-9EA9-4DF6DFB9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1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969C-903E-B8BA-2025-A767EB71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07C-9E65-A4F4-7463-1263F8865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2BC36-0EB6-EFBB-87E2-EC752EBA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E50F-35E9-F84D-9679-88DC358ECE1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C50FE-C0CD-9C7E-D16C-8058BCD7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399F1-6B9C-ECE0-33DB-F9663CAB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DCC1-CCB0-6541-9EA9-4DF6DFB9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8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A30C-081D-7BD4-649C-2CC08A5A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57DB8-5398-82C4-8F9A-34F7AB342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9C324-8F40-7931-D793-99CE0692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E50F-35E9-F84D-9679-88DC358ECE1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778F3-1BA8-6A2E-AB68-5A39685F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3ABB4-A9AF-993B-CFA5-66983618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DCC1-CCB0-6541-9EA9-4DF6DFB9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F474-CBFA-5C41-5ED3-8E587408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7D262-4800-3BD5-0999-F15BD0A19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132BB-C2E1-B90E-E5C6-7C9CBE03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2EA22-6AF5-C193-A579-43DC47DD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E50F-35E9-F84D-9679-88DC358ECE1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036A9-396B-F7FD-0525-984C32C4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3A2FC-E007-1A8E-A24E-2B3FFFCC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DCC1-CCB0-6541-9EA9-4DF6DFB9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9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5AE6-5063-CBC8-CC48-8A1E7A6D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3D10C-F035-ABE1-9766-71BE31A18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1CC71-ECB7-79E7-0872-2D2DCDB85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E4CFB-A390-A3FC-36BD-1EA20D57F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5E53D-DC80-2CBA-32D2-1F6D8AF4E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CB31E-C9BF-2797-5725-180CA083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E50F-35E9-F84D-9679-88DC358ECE1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10AEB-D3F4-F755-8E94-C1366F1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47DCD-11D5-20EB-C696-5457D075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DCC1-CCB0-6541-9EA9-4DF6DFB9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8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FC1D-DCD5-3DF0-08A7-A434522B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CE327-2147-3C8F-9C56-DE043D1C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E50F-35E9-F84D-9679-88DC358ECE1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AEE9D-9B1E-634D-A024-16E1241D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18632-C6F1-CAD3-9FF9-39139759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DCC1-CCB0-6541-9EA9-4DF6DFB9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F6BAD-0D44-B61C-74D6-9850D932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E50F-35E9-F84D-9679-88DC358ECE1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C1920-3DC0-90A1-35EC-4911ABD1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23CD2-A54E-8F91-E463-C8FC2810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DCC1-CCB0-6541-9EA9-4DF6DFB9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4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B7E5-E885-F3C5-FB88-D667568B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8B230-C88A-7BE3-DA34-2378F7F07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6C51D-7A52-A363-60EF-25020C431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075CF-D62E-32CC-812C-DFA0D843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E50F-35E9-F84D-9679-88DC358ECE1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B8F1C-B4C4-9019-4E16-4218D4D0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1EA27-A89E-0031-158C-B986AE06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DCC1-CCB0-6541-9EA9-4DF6DFB9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3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9AE0-16E8-D644-2116-BA395FCA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C4D51D-0FAA-DCB8-6D9B-68A676C73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CCA9F-FAA0-765A-ED6D-04E5F00B2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9E918-1615-54C5-3761-FD897376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E50F-35E9-F84D-9679-88DC358ECE1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02D05-BF53-0729-85CF-08F9CF25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026D-976A-A71F-6D80-1C30DDE3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DCC1-CCB0-6541-9EA9-4DF6DFB9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9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D00D8E-5F73-8D85-569F-1AB06CC6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EE6B-8373-A437-C0B1-B2F0FC460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A2F74-BF33-96AB-D098-448323036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E50F-35E9-F84D-9679-88DC358ECE10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5BA2A-18E7-1D2B-DC28-9DDE025E0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B665-8CE6-28FF-6687-5025F77F7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FDCC1-CCB0-6541-9EA9-4DF6DFB9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8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C88FE-A921-BC44-7EB6-CEA6E1FF70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DO THINGS ON A SCOPE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71DB2-2A40-AFAC-C062-FFC4AB14C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Caryn </a:t>
            </a:r>
          </a:p>
          <a:p>
            <a:r>
              <a:rPr lang="en-US" dirty="0"/>
              <a:t>11/14/2023</a:t>
            </a:r>
          </a:p>
        </p:txBody>
      </p:sp>
    </p:spTree>
    <p:extLst>
      <p:ext uri="{BB962C8B-B14F-4D97-AF65-F5344CB8AC3E}">
        <p14:creationId xmlns:p14="http://schemas.microsoft.com/office/powerpoint/2010/main" val="344255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A95B20-6B18-5147-87BF-36C4E051B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" y="188482"/>
            <a:ext cx="12192000" cy="6484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901B9-74D0-B042-86AB-7AE4C4F85C48}"/>
              </a:ext>
            </a:extLst>
          </p:cNvPr>
          <p:cNvSpPr txBox="1"/>
          <p:nvPr/>
        </p:nvSpPr>
        <p:spPr>
          <a:xfrm>
            <a:off x="4743277" y="6488668"/>
            <a:ext cx="50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[“current” from </a:t>
            </a:r>
            <a:r>
              <a:rPr lang="en-US" dirty="0" err="1"/>
              <a:t>functiongen</a:t>
            </a:r>
            <a:r>
              <a:rPr lang="en-US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85B6A-897C-5241-82DF-339EDC2304E9}"/>
              </a:ext>
            </a:extLst>
          </p:cNvPr>
          <p:cNvSpPr txBox="1"/>
          <p:nvPr/>
        </p:nvSpPr>
        <p:spPr>
          <a:xfrm rot="16200000">
            <a:off x="-2377091" y="2984021"/>
            <a:ext cx="50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cav4cQ/INPUT  [%]</a:t>
            </a:r>
          </a:p>
        </p:txBody>
      </p:sp>
    </p:spTree>
    <p:extLst>
      <p:ext uri="{BB962C8B-B14F-4D97-AF65-F5344CB8AC3E}">
        <p14:creationId xmlns:p14="http://schemas.microsoft.com/office/powerpoint/2010/main" val="217974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B66D8-2F11-8245-88C3-0C6A626CD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23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901B9-74D0-B042-86AB-7AE4C4F85C48}"/>
              </a:ext>
            </a:extLst>
          </p:cNvPr>
          <p:cNvSpPr txBox="1"/>
          <p:nvPr/>
        </p:nvSpPr>
        <p:spPr>
          <a:xfrm>
            <a:off x="4743277" y="6488668"/>
            <a:ext cx="50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[“current” from </a:t>
            </a:r>
            <a:r>
              <a:rPr lang="en-US" dirty="0" err="1"/>
              <a:t>functiongen</a:t>
            </a:r>
            <a:r>
              <a:rPr lang="en-US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85B6A-897C-5241-82DF-339EDC2304E9}"/>
              </a:ext>
            </a:extLst>
          </p:cNvPr>
          <p:cNvSpPr txBox="1"/>
          <p:nvPr/>
        </p:nvSpPr>
        <p:spPr>
          <a:xfrm rot="16200000">
            <a:off x="-2377091" y="2984021"/>
            <a:ext cx="50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cav4cQ/INPUT  [%]</a:t>
            </a:r>
          </a:p>
        </p:txBody>
      </p:sp>
    </p:spTree>
    <p:extLst>
      <p:ext uri="{BB962C8B-B14F-4D97-AF65-F5344CB8AC3E}">
        <p14:creationId xmlns:p14="http://schemas.microsoft.com/office/powerpoint/2010/main" val="270392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FD4192-3575-AB4A-A56A-1AF270C06169}"/>
              </a:ext>
            </a:extLst>
          </p:cNvPr>
          <p:cNvSpPr txBox="1"/>
          <p:nvPr/>
        </p:nvSpPr>
        <p:spPr>
          <a:xfrm>
            <a:off x="4743277" y="6488668"/>
            <a:ext cx="50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[“current” from </a:t>
            </a:r>
            <a:r>
              <a:rPr lang="en-US" dirty="0" err="1"/>
              <a:t>functiongen</a:t>
            </a:r>
            <a:r>
              <a:rPr lang="en-US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3493B-C416-EC43-A032-8D88F8931B01}"/>
              </a:ext>
            </a:extLst>
          </p:cNvPr>
          <p:cNvSpPr txBox="1"/>
          <p:nvPr/>
        </p:nvSpPr>
        <p:spPr>
          <a:xfrm rot="16200000">
            <a:off x="-2230737" y="2972144"/>
            <a:ext cx="50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cav4Q Deviation from linear (cav4c) [mV]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F1060B-F5D4-3B43-B676-24E933F9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87" y="128868"/>
            <a:ext cx="11370197" cy="63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2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744D57-95C9-FE4F-99F1-F53A3E00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72" y="0"/>
            <a:ext cx="1185522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6AA05-BD4A-F344-9A32-C2DD2330F9C5}"/>
              </a:ext>
            </a:extLst>
          </p:cNvPr>
          <p:cNvSpPr txBox="1"/>
          <p:nvPr/>
        </p:nvSpPr>
        <p:spPr>
          <a:xfrm rot="16200000">
            <a:off x="-2677312" y="3068405"/>
            <a:ext cx="572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cav4cQ Deviation from quadratic fit (cav4c) [“</a:t>
            </a:r>
            <a:r>
              <a:rPr lang="en-US" dirty="0" err="1"/>
              <a:t>uA</a:t>
            </a:r>
            <a:r>
              <a:rPr lang="en-US" dirty="0"/>
              <a:t>”]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48855-4FBF-4145-9FAE-1B64B2C0D4B8}"/>
              </a:ext>
            </a:extLst>
          </p:cNvPr>
          <p:cNvSpPr txBox="1"/>
          <p:nvPr/>
        </p:nvSpPr>
        <p:spPr>
          <a:xfrm>
            <a:off x="4743277" y="6488668"/>
            <a:ext cx="50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[“</a:t>
            </a:r>
            <a:r>
              <a:rPr lang="en-US" dirty="0" err="1"/>
              <a:t>uA</a:t>
            </a:r>
            <a:r>
              <a:rPr lang="en-US" dirty="0"/>
              <a:t>” from function generator]</a:t>
            </a:r>
          </a:p>
        </p:txBody>
      </p:sp>
    </p:spTree>
    <p:extLst>
      <p:ext uri="{BB962C8B-B14F-4D97-AF65-F5344CB8AC3E}">
        <p14:creationId xmlns:p14="http://schemas.microsoft.com/office/powerpoint/2010/main" val="398247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CF59-C5A0-5F4E-9425-50F0D5C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02485"/>
            <a:ext cx="10515600" cy="1325563"/>
          </a:xfrm>
        </p:spPr>
        <p:txBody>
          <a:bodyPr/>
          <a:lstStyle/>
          <a:p>
            <a:r>
              <a:rPr lang="en-US" dirty="0"/>
              <a:t>Other plots of Devi’s runs</a:t>
            </a:r>
          </a:p>
        </p:txBody>
      </p:sp>
    </p:spTree>
    <p:extLst>
      <p:ext uri="{BB962C8B-B14F-4D97-AF65-F5344CB8AC3E}">
        <p14:creationId xmlns:p14="http://schemas.microsoft.com/office/powerpoint/2010/main" val="208979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6C2B8-E3A3-5F48-ABAF-E6BD34E35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17" y="0"/>
            <a:ext cx="11707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6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4E7788-9FEB-4249-8CE9-6C0E3F86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40" y="631190"/>
            <a:ext cx="97663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6FD866-8281-9F48-809B-C7CD0AB8D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626"/>
            <a:ext cx="12192000" cy="61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3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C0B3-FA53-09C5-D76B-61172E71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Scan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86F1-7ED0-45D6-1DAE-41FED63A3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Nominally this: I ~ 100 * 10^((#dBm-1)/20)</a:t>
            </a:r>
          </a:p>
          <a:p>
            <a:r>
              <a:rPr lang="en-US" dirty="0"/>
              <a:t>But in our case this: I ~ 100*9.8 * 10^((#dBm-1)/20)</a:t>
            </a:r>
          </a:p>
          <a:p>
            <a:r>
              <a:rPr lang="en-US" dirty="0"/>
              <a:t>For these runs 12907,12906: -20dBm, AM depth 91%, mod f 0.1Hz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3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903252-34E2-5AE3-B3F6-4F197C0AC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9" y="1062681"/>
            <a:ext cx="10579501" cy="52763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33E0D0-8CD8-3A96-BEAA-B8008641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059"/>
          </a:xfrm>
        </p:spPr>
        <p:txBody>
          <a:bodyPr>
            <a:normAutofit fontScale="90000"/>
          </a:bodyPr>
          <a:lstStyle/>
          <a:p>
            <a:r>
              <a:rPr lang="en-US" dirty="0"/>
              <a:t>Voltage and </a:t>
            </a:r>
            <a:r>
              <a:rPr lang="en-US" dirty="0" err="1"/>
              <a:t>dbm</a:t>
            </a:r>
            <a:r>
              <a:rPr lang="en-US" dirty="0"/>
              <a:t> conversion: cav4c</a:t>
            </a:r>
          </a:p>
        </p:txBody>
      </p:sp>
    </p:spTree>
    <p:extLst>
      <p:ext uri="{BB962C8B-B14F-4D97-AF65-F5344CB8AC3E}">
        <p14:creationId xmlns:p14="http://schemas.microsoft.com/office/powerpoint/2010/main" val="338502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96661-3FE0-2875-C171-2B8CF0F93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3" y="826816"/>
            <a:ext cx="7740739" cy="3893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B1C961-8C87-CE6A-934B-BF46E4669F4B}"/>
              </a:ext>
            </a:extLst>
          </p:cNvPr>
          <p:cNvSpPr txBox="1"/>
          <p:nvPr/>
        </p:nvSpPr>
        <p:spPr>
          <a:xfrm>
            <a:off x="715538" y="5177559"/>
            <a:ext cx="95149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Minimizer is Linear /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Migrad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Chi2                      =  0.000714002</a:t>
            </a:r>
          </a:p>
          <a:p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NDf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=        21602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p0                        =   -0.0445769   +/-   1.97251e-05 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p1                        =     0.348842   +/-   1.40917e-05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D26F7-0B7B-3BDB-34E0-371EF8B67D83}"/>
              </a:ext>
            </a:extLst>
          </p:cNvPr>
          <p:cNvSpPr txBox="1"/>
          <p:nvPr/>
        </p:nvSpPr>
        <p:spPr>
          <a:xfrm>
            <a:off x="2804700" y="47202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japanOutput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/sbs_CntHouse_12907.root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D0B66-0D54-9032-1E56-AF63CE9EE5B7}"/>
              </a:ext>
            </a:extLst>
          </p:cNvPr>
          <p:cNvSpPr txBox="1"/>
          <p:nvPr/>
        </p:nvSpPr>
        <p:spPr>
          <a:xfrm>
            <a:off x="1267211" y="272818"/>
            <a:ext cx="9747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4cQ and 4bQ differ by 3X in output</a:t>
            </a:r>
            <a:endParaRPr lang="en-US" sz="2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5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785E-6537-25F4-FDF5-A944F3EC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059"/>
          </a:xfrm>
        </p:spPr>
        <p:txBody>
          <a:bodyPr>
            <a:normAutofit fontScale="90000"/>
          </a:bodyPr>
          <a:lstStyle/>
          <a:p>
            <a:r>
              <a:rPr lang="en-US" dirty="0"/>
              <a:t>Double difference Voltage and </a:t>
            </a:r>
            <a:r>
              <a:rPr lang="en-US" dirty="0" err="1"/>
              <a:t>dbm</a:t>
            </a:r>
            <a:r>
              <a:rPr lang="en-US" dirty="0"/>
              <a:t>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CAA8D-55E4-9609-9530-BD1B6608B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1815"/>
            <a:ext cx="10515600" cy="7851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Method A: Scan 0.1dBm at a time. Measure 4cQ and 4bQ output to an accuracy of 0.1mV. Calculate scaled difference (outputs differ by 3X)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30AAB-B0F1-6864-3286-87651971E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04085"/>
            <a:ext cx="9714470" cy="48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5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8BCB31-DE65-FB41-ED68-9AF1E161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4" y="0"/>
            <a:ext cx="12093146" cy="6622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CA58A0-8C7C-5A24-8BB2-AE3C5C067629}"/>
              </a:ext>
            </a:extLst>
          </p:cNvPr>
          <p:cNvSpPr txBox="1"/>
          <p:nvPr/>
        </p:nvSpPr>
        <p:spPr>
          <a:xfrm rot="16200000">
            <a:off x="-2230737" y="2972144"/>
            <a:ext cx="50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cav4Q Deviation from linear (cav4c) [mV]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C8243-6BF8-F678-44FA-2940559C3257}"/>
              </a:ext>
            </a:extLst>
          </p:cNvPr>
          <p:cNvSpPr txBox="1"/>
          <p:nvPr/>
        </p:nvSpPr>
        <p:spPr>
          <a:xfrm>
            <a:off x="4743277" y="6488668"/>
            <a:ext cx="50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[dBm]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F62564-7AA8-C3C7-0855-63C9E0A4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657" y="805319"/>
            <a:ext cx="8586468" cy="7851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Method B: Scan 0.1dBm at a time. Measure 4cQ output to an accuracy of 0.05mV. Calculate deviation from linear.</a:t>
            </a:r>
          </a:p>
        </p:txBody>
      </p:sp>
    </p:spTree>
    <p:extLst>
      <p:ext uri="{BB962C8B-B14F-4D97-AF65-F5344CB8AC3E}">
        <p14:creationId xmlns:p14="http://schemas.microsoft.com/office/powerpoint/2010/main" val="189605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C838E-92F0-9F88-974C-9FFEB4A35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" y="197708"/>
            <a:ext cx="12172989" cy="64726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480699-3D23-DC6E-B302-13D44B5D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657" y="805319"/>
            <a:ext cx="7524213" cy="156717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Method C: Sawtooth mod -22-&gt;-20dBm. Trigger on sawtooth edge on scope. Measure ratio cav4cQ/sawtooth to accuracy of 0.01% to see pattern on scope trace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960775-5EC6-E646-8EA0-73D0BD8CE234}"/>
              </a:ext>
            </a:extLst>
          </p:cNvPr>
          <p:cNvSpPr txBox="1"/>
          <p:nvPr/>
        </p:nvSpPr>
        <p:spPr>
          <a:xfrm rot="16200000">
            <a:off x="-2377091" y="2984021"/>
            <a:ext cx="50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cav4cQ/INPUT  [%]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763E7-0398-BE43-833C-967CD86C25A7}"/>
              </a:ext>
            </a:extLst>
          </p:cNvPr>
          <p:cNvSpPr txBox="1"/>
          <p:nvPr/>
        </p:nvSpPr>
        <p:spPr>
          <a:xfrm>
            <a:off x="4743277" y="6488668"/>
            <a:ext cx="502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[dBm]</a:t>
            </a:r>
          </a:p>
        </p:txBody>
      </p:sp>
    </p:spTree>
    <p:extLst>
      <p:ext uri="{BB962C8B-B14F-4D97-AF65-F5344CB8AC3E}">
        <p14:creationId xmlns:p14="http://schemas.microsoft.com/office/powerpoint/2010/main" val="130414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71EF-18A2-734B-A931-9D33B2EB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615" y="186996"/>
            <a:ext cx="10515600" cy="1325563"/>
          </a:xfrm>
        </p:spPr>
        <p:txBody>
          <a:bodyPr/>
          <a:lstStyle/>
          <a:p>
            <a:r>
              <a:rPr lang="en-US" dirty="0"/>
              <a:t>Other plots</a:t>
            </a:r>
          </a:p>
        </p:txBody>
      </p:sp>
    </p:spTree>
    <p:extLst>
      <p:ext uri="{BB962C8B-B14F-4D97-AF65-F5344CB8AC3E}">
        <p14:creationId xmlns:p14="http://schemas.microsoft.com/office/powerpoint/2010/main" val="381297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4A5C3-29E2-D98A-EAB0-2C1860CF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76487"/>
            <a:ext cx="7772400" cy="43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08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403</Words>
  <Application>Microsoft Macintosh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Menlo</vt:lpstr>
      <vt:lpstr>Office Theme</vt:lpstr>
      <vt:lpstr>HOW TO DO THINGS ON A SCOPE</vt:lpstr>
      <vt:lpstr>Current Scan Analysis</vt:lpstr>
      <vt:lpstr>Voltage and dbm conversion: cav4c</vt:lpstr>
      <vt:lpstr>PowerPoint Presentation</vt:lpstr>
      <vt:lpstr>Double difference Voltage and dbm conversion</vt:lpstr>
      <vt:lpstr>PowerPoint Presentation</vt:lpstr>
      <vt:lpstr>PowerPoint Presentation</vt:lpstr>
      <vt:lpstr>Other 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plots of Devi’s runs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Palatchi, Caryn Alexandra</dc:creator>
  <cp:lastModifiedBy>Palatchi, Caryn Alexandra</cp:lastModifiedBy>
  <cp:revision>2</cp:revision>
  <dcterms:created xsi:type="dcterms:W3CDTF">2023-11-14T14:43:02Z</dcterms:created>
  <dcterms:modified xsi:type="dcterms:W3CDTF">2023-12-05T19:20:53Z</dcterms:modified>
</cp:coreProperties>
</file>