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7" r:id="rId4"/>
    <p:sldId id="259" r:id="rId5"/>
    <p:sldId id="261" r:id="rId6"/>
    <p:sldId id="260" r:id="rId7"/>
    <p:sldId id="275" r:id="rId8"/>
    <p:sldId id="258" r:id="rId9"/>
    <p:sldId id="273" r:id="rId10"/>
    <p:sldId id="278" r:id="rId11"/>
    <p:sldId id="274" r:id="rId12"/>
    <p:sldId id="262" r:id="rId13"/>
    <p:sldId id="264" r:id="rId14"/>
    <p:sldId id="265" r:id="rId15"/>
    <p:sldId id="266" r:id="rId16"/>
    <p:sldId id="263" r:id="rId17"/>
    <p:sldId id="269" r:id="rId18"/>
    <p:sldId id="267" r:id="rId19"/>
    <p:sldId id="268" r:id="rId20"/>
    <p:sldId id="276" r:id="rId21"/>
    <p:sldId id="271" r:id="rId22"/>
    <p:sldId id="272" r:id="rId23"/>
    <p:sldId id="27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69"/>
    <p:restoredTop sz="94640"/>
  </p:normalViewPr>
  <p:slideViewPr>
    <p:cSldViewPr snapToGrid="0" snapToObjects="1">
      <p:cViewPr>
        <p:scale>
          <a:sx n="108" d="100"/>
          <a:sy n="108" d="100"/>
        </p:scale>
        <p:origin x="1472"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latchi, Caryn Alexandra" userId="38afa08f-593c-4e0a-a63a-038a2085a672" providerId="ADAL" clId="{9F464E43-7E51-3441-B47D-5D1DAFF4741E}"/>
    <pc:docChg chg="undo custSel addSld delSld modSld sldOrd">
      <pc:chgData name="Palatchi, Caryn Alexandra" userId="38afa08f-593c-4e0a-a63a-038a2085a672" providerId="ADAL" clId="{9F464E43-7E51-3441-B47D-5D1DAFF4741E}" dt="2023-10-24T17:58:44.772" v="4874" actId="20577"/>
      <pc:docMkLst>
        <pc:docMk/>
      </pc:docMkLst>
      <pc:sldChg chg="modSp">
        <pc:chgData name="Palatchi, Caryn Alexandra" userId="38afa08f-593c-4e0a-a63a-038a2085a672" providerId="ADAL" clId="{9F464E43-7E51-3441-B47D-5D1DAFF4741E}" dt="2023-10-19T16:12:33.579" v="3998" actId="20577"/>
        <pc:sldMkLst>
          <pc:docMk/>
          <pc:sldMk cId="1140555497" sldId="257"/>
        </pc:sldMkLst>
        <pc:spChg chg="mod">
          <ac:chgData name="Palatchi, Caryn Alexandra" userId="38afa08f-593c-4e0a-a63a-038a2085a672" providerId="ADAL" clId="{9F464E43-7E51-3441-B47D-5D1DAFF4741E}" dt="2023-10-19T16:12:33.579" v="3998" actId="20577"/>
          <ac:spMkLst>
            <pc:docMk/>
            <pc:sldMk cId="1140555497" sldId="257"/>
            <ac:spMk id="3" creationId="{342198E3-FBF3-F843-B4E3-167E9A51772D}"/>
          </ac:spMkLst>
        </pc:spChg>
      </pc:sldChg>
      <pc:sldChg chg="addSp delSp modSp">
        <pc:chgData name="Palatchi, Caryn Alexandra" userId="38afa08f-593c-4e0a-a63a-038a2085a672" providerId="ADAL" clId="{9F464E43-7E51-3441-B47D-5D1DAFF4741E}" dt="2023-10-18T22:54:02.918" v="3466" actId="20577"/>
        <pc:sldMkLst>
          <pc:docMk/>
          <pc:sldMk cId="4048666552" sldId="258"/>
        </pc:sldMkLst>
        <pc:spChg chg="mod">
          <ac:chgData name="Palatchi, Caryn Alexandra" userId="38afa08f-593c-4e0a-a63a-038a2085a672" providerId="ADAL" clId="{9F464E43-7E51-3441-B47D-5D1DAFF4741E}" dt="2023-10-18T22:54:02.918" v="3466" actId="20577"/>
          <ac:spMkLst>
            <pc:docMk/>
            <pc:sldMk cId="4048666552" sldId="258"/>
            <ac:spMk id="10" creationId="{CC241B9D-0278-4E46-8B59-42ACBCE88D7E}"/>
          </ac:spMkLst>
        </pc:spChg>
        <pc:picChg chg="add del mod">
          <ac:chgData name="Palatchi, Caryn Alexandra" userId="38afa08f-593c-4e0a-a63a-038a2085a672" providerId="ADAL" clId="{9F464E43-7E51-3441-B47D-5D1DAFF4741E}" dt="2023-10-18T22:44:53.562" v="3280"/>
          <ac:picMkLst>
            <pc:docMk/>
            <pc:sldMk cId="4048666552" sldId="258"/>
            <ac:picMk id="3" creationId="{FFDB1618-34B0-B745-A978-B70856750449}"/>
          </ac:picMkLst>
        </pc:picChg>
        <pc:picChg chg="add del mod">
          <ac:chgData name="Palatchi, Caryn Alexandra" userId="38afa08f-593c-4e0a-a63a-038a2085a672" providerId="ADAL" clId="{9F464E43-7E51-3441-B47D-5D1DAFF4741E}" dt="2023-10-18T22:48:46.145" v="3333"/>
          <ac:picMkLst>
            <pc:docMk/>
            <pc:sldMk cId="4048666552" sldId="258"/>
            <ac:picMk id="16" creationId="{F2222A01-892A-CC47-92D9-7450BB1FD305}"/>
          </ac:picMkLst>
        </pc:picChg>
      </pc:sldChg>
      <pc:sldChg chg="addSp delSp">
        <pc:chgData name="Palatchi, Caryn Alexandra" userId="38afa08f-593c-4e0a-a63a-038a2085a672" providerId="ADAL" clId="{9F464E43-7E51-3441-B47D-5D1DAFF4741E}" dt="2023-10-18T22:40:00.190" v="3037"/>
        <pc:sldMkLst>
          <pc:docMk/>
          <pc:sldMk cId="4138631104" sldId="259"/>
        </pc:sldMkLst>
        <pc:picChg chg="add del">
          <ac:chgData name="Palatchi, Caryn Alexandra" userId="38afa08f-593c-4e0a-a63a-038a2085a672" providerId="ADAL" clId="{9F464E43-7E51-3441-B47D-5D1DAFF4741E}" dt="2023-10-18T22:40:00.190" v="3037"/>
          <ac:picMkLst>
            <pc:docMk/>
            <pc:sldMk cId="4138631104" sldId="259"/>
            <ac:picMk id="8" creationId="{172E483E-011A-3943-BBFA-A8850F680447}"/>
          </ac:picMkLst>
        </pc:picChg>
      </pc:sldChg>
      <pc:sldChg chg="addSp delSp modSp">
        <pc:chgData name="Palatchi, Caryn Alexandra" userId="38afa08f-593c-4e0a-a63a-038a2085a672" providerId="ADAL" clId="{9F464E43-7E51-3441-B47D-5D1DAFF4741E}" dt="2023-10-19T17:27:02.081" v="4140" actId="1076"/>
        <pc:sldMkLst>
          <pc:docMk/>
          <pc:sldMk cId="2802705476" sldId="260"/>
        </pc:sldMkLst>
        <pc:spChg chg="mod">
          <ac:chgData name="Palatchi, Caryn Alexandra" userId="38afa08f-593c-4e0a-a63a-038a2085a672" providerId="ADAL" clId="{9F464E43-7E51-3441-B47D-5D1DAFF4741E}" dt="2023-10-18T22:46:30.478" v="3288" actId="14100"/>
          <ac:spMkLst>
            <pc:docMk/>
            <pc:sldMk cId="2802705476" sldId="260"/>
            <ac:spMk id="3" creationId="{342198E3-FBF3-F843-B4E3-167E9A51772D}"/>
          </ac:spMkLst>
        </pc:spChg>
        <pc:spChg chg="mod">
          <ac:chgData name="Palatchi, Caryn Alexandra" userId="38afa08f-593c-4e0a-a63a-038a2085a672" providerId="ADAL" clId="{9F464E43-7E51-3441-B47D-5D1DAFF4741E}" dt="2023-10-18T22:38:06.547" v="3013" actId="1076"/>
          <ac:spMkLst>
            <pc:docMk/>
            <pc:sldMk cId="2802705476" sldId="260"/>
            <ac:spMk id="9" creationId="{B88544E3-540A-704A-9BC0-82B131F3CD65}"/>
          </ac:spMkLst>
        </pc:spChg>
        <pc:spChg chg="mod">
          <ac:chgData name="Palatchi, Caryn Alexandra" userId="38afa08f-593c-4e0a-a63a-038a2085a672" providerId="ADAL" clId="{9F464E43-7E51-3441-B47D-5D1DAFF4741E}" dt="2023-10-18T22:38:06.547" v="3013" actId="1076"/>
          <ac:spMkLst>
            <pc:docMk/>
            <pc:sldMk cId="2802705476" sldId="260"/>
            <ac:spMk id="15" creationId="{E398CFDD-5DA8-5848-9142-A93D418B160C}"/>
          </ac:spMkLst>
        </pc:spChg>
        <pc:spChg chg="add mod">
          <ac:chgData name="Palatchi, Caryn Alexandra" userId="38afa08f-593c-4e0a-a63a-038a2085a672" providerId="ADAL" clId="{9F464E43-7E51-3441-B47D-5D1DAFF4741E}" dt="2023-10-19T17:26:55.246" v="4136" actId="1076"/>
          <ac:spMkLst>
            <pc:docMk/>
            <pc:sldMk cId="2802705476" sldId="260"/>
            <ac:spMk id="17" creationId="{3C45A4E3-897F-B64B-B5E4-54815520FE75}"/>
          </ac:spMkLst>
        </pc:spChg>
        <pc:picChg chg="add mod">
          <ac:chgData name="Palatchi, Caryn Alexandra" userId="38afa08f-593c-4e0a-a63a-038a2085a672" providerId="ADAL" clId="{9F464E43-7E51-3441-B47D-5D1DAFF4741E}" dt="2023-10-18T22:38:22.614" v="3020" actId="1076"/>
          <ac:picMkLst>
            <pc:docMk/>
            <pc:sldMk cId="2802705476" sldId="260"/>
            <ac:picMk id="5" creationId="{236CA908-1370-4D4C-9D8B-D0AD8A07100C}"/>
          </ac:picMkLst>
        </pc:picChg>
        <pc:picChg chg="add mod">
          <ac:chgData name="Palatchi, Caryn Alexandra" userId="38afa08f-593c-4e0a-a63a-038a2085a672" providerId="ADAL" clId="{9F464E43-7E51-3441-B47D-5D1DAFF4741E}" dt="2023-10-19T17:27:02.081" v="4140" actId="1076"/>
          <ac:picMkLst>
            <pc:docMk/>
            <pc:sldMk cId="2802705476" sldId="260"/>
            <ac:picMk id="6" creationId="{01848789-DEC4-3F47-995D-E46385EB2324}"/>
          </ac:picMkLst>
        </pc:picChg>
        <pc:picChg chg="add mod">
          <ac:chgData name="Palatchi, Caryn Alexandra" userId="38afa08f-593c-4e0a-a63a-038a2085a672" providerId="ADAL" clId="{9F464E43-7E51-3441-B47D-5D1DAFF4741E}" dt="2023-10-18T22:38:44.781" v="3027" actId="1076"/>
          <ac:picMkLst>
            <pc:docMk/>
            <pc:sldMk cId="2802705476" sldId="260"/>
            <ac:picMk id="7" creationId="{64ABE0FB-618B-0844-BEF6-65903C17D3C3}"/>
          </ac:picMkLst>
        </pc:picChg>
        <pc:picChg chg="del mod">
          <ac:chgData name="Palatchi, Caryn Alexandra" userId="38afa08f-593c-4e0a-a63a-038a2085a672" providerId="ADAL" clId="{9F464E43-7E51-3441-B47D-5D1DAFF4741E}" dt="2023-10-18T22:38:13.258" v="3016" actId="478"/>
          <ac:picMkLst>
            <pc:docMk/>
            <pc:sldMk cId="2802705476" sldId="260"/>
            <ac:picMk id="8" creationId="{CB58E3DC-1FCF-FE42-9C8F-7A048912F779}"/>
          </ac:picMkLst>
        </pc:picChg>
        <pc:picChg chg="del">
          <ac:chgData name="Palatchi, Caryn Alexandra" userId="38afa08f-593c-4e0a-a63a-038a2085a672" providerId="ADAL" clId="{9F464E43-7E51-3441-B47D-5D1DAFF4741E}" dt="2023-10-18T22:38:36.055" v="3022" actId="478"/>
          <ac:picMkLst>
            <pc:docMk/>
            <pc:sldMk cId="2802705476" sldId="260"/>
            <ac:picMk id="11" creationId="{B3E8E4BD-FF28-174D-B3E0-506AA94923DD}"/>
          </ac:picMkLst>
        </pc:picChg>
        <pc:picChg chg="mod">
          <ac:chgData name="Palatchi, Caryn Alexandra" userId="38afa08f-593c-4e0a-a63a-038a2085a672" providerId="ADAL" clId="{9F464E43-7E51-3441-B47D-5D1DAFF4741E}" dt="2023-10-18T22:45:37.314" v="3286" actId="1076"/>
          <ac:picMkLst>
            <pc:docMk/>
            <pc:sldMk cId="2802705476" sldId="260"/>
            <ac:picMk id="12" creationId="{9432FFD5-2202-9D4C-B4D8-D81D8D2BF690}"/>
          </ac:picMkLst>
        </pc:picChg>
        <pc:picChg chg="mod">
          <ac:chgData name="Palatchi, Caryn Alexandra" userId="38afa08f-593c-4e0a-a63a-038a2085a672" providerId="ADAL" clId="{9F464E43-7E51-3441-B47D-5D1DAFF4741E}" dt="2023-10-19T17:26:55.246" v="4136" actId="1076"/>
          <ac:picMkLst>
            <pc:docMk/>
            <pc:sldMk cId="2802705476" sldId="260"/>
            <ac:picMk id="13" creationId="{73F3E1D1-33B2-8049-8EFA-ABA57AF23964}"/>
          </ac:picMkLst>
        </pc:picChg>
        <pc:picChg chg="add del mod">
          <ac:chgData name="Palatchi, Caryn Alexandra" userId="38afa08f-593c-4e0a-a63a-038a2085a672" providerId="ADAL" clId="{9F464E43-7E51-3441-B47D-5D1DAFF4741E}" dt="2023-10-18T22:39:38.903" v="3035"/>
          <ac:picMkLst>
            <pc:docMk/>
            <pc:sldMk cId="2802705476" sldId="260"/>
            <ac:picMk id="14" creationId="{D92F8BC3-A8E6-2047-A629-16B5B5B03022}"/>
          </ac:picMkLst>
        </pc:picChg>
        <pc:picChg chg="add mod">
          <ac:chgData name="Palatchi, Caryn Alexandra" userId="38afa08f-593c-4e0a-a63a-038a2085a672" providerId="ADAL" clId="{9F464E43-7E51-3441-B47D-5D1DAFF4741E}" dt="2023-10-18T22:46:34.341" v="3290" actId="14100"/>
          <ac:picMkLst>
            <pc:docMk/>
            <pc:sldMk cId="2802705476" sldId="260"/>
            <ac:picMk id="16" creationId="{AECC94D9-6F5A-0C4B-ADA8-BFBBE9140713}"/>
          </ac:picMkLst>
        </pc:picChg>
        <pc:picChg chg="add mod">
          <ac:chgData name="Palatchi, Caryn Alexandra" userId="38afa08f-593c-4e0a-a63a-038a2085a672" providerId="ADAL" clId="{9F464E43-7E51-3441-B47D-5D1DAFF4741E}" dt="2023-10-18T22:45:40.614" v="3287" actId="1076"/>
          <ac:picMkLst>
            <pc:docMk/>
            <pc:sldMk cId="2802705476" sldId="260"/>
            <ac:picMk id="19" creationId="{DC6AE1BE-CF8E-284D-9F58-381791B24E1A}"/>
          </ac:picMkLst>
        </pc:picChg>
      </pc:sldChg>
      <pc:sldChg chg="addSp delSp modSp">
        <pc:chgData name="Palatchi, Caryn Alexandra" userId="38afa08f-593c-4e0a-a63a-038a2085a672" providerId="ADAL" clId="{9F464E43-7E51-3441-B47D-5D1DAFF4741E}" dt="2023-10-18T22:39:07.847" v="3032" actId="14100"/>
        <pc:sldMkLst>
          <pc:docMk/>
          <pc:sldMk cId="2188033830" sldId="261"/>
        </pc:sldMkLst>
        <pc:spChg chg="mod">
          <ac:chgData name="Palatchi, Caryn Alexandra" userId="38afa08f-593c-4e0a-a63a-038a2085a672" providerId="ADAL" clId="{9F464E43-7E51-3441-B47D-5D1DAFF4741E}" dt="2023-10-18T20:21:54.793" v="6" actId="20577"/>
          <ac:spMkLst>
            <pc:docMk/>
            <pc:sldMk cId="2188033830" sldId="261"/>
            <ac:spMk id="3" creationId="{342198E3-FBF3-F843-B4E3-167E9A51772D}"/>
          </ac:spMkLst>
        </pc:spChg>
        <pc:picChg chg="del">
          <ac:chgData name="Palatchi, Caryn Alexandra" userId="38afa08f-593c-4e0a-a63a-038a2085a672" providerId="ADAL" clId="{9F464E43-7E51-3441-B47D-5D1DAFF4741E}" dt="2023-10-18T22:38:59.265" v="3028" actId="478"/>
          <ac:picMkLst>
            <pc:docMk/>
            <pc:sldMk cId="2188033830" sldId="261"/>
            <ac:picMk id="5" creationId="{201C70C2-B147-9A46-9747-C061AC6F5026}"/>
          </ac:picMkLst>
        </pc:picChg>
        <pc:picChg chg="add mod">
          <ac:chgData name="Palatchi, Caryn Alexandra" userId="38afa08f-593c-4e0a-a63a-038a2085a672" providerId="ADAL" clId="{9F464E43-7E51-3441-B47D-5D1DAFF4741E}" dt="2023-10-18T22:39:07.847" v="3032" actId="14100"/>
          <ac:picMkLst>
            <pc:docMk/>
            <pc:sldMk cId="2188033830" sldId="261"/>
            <ac:picMk id="6" creationId="{8B25BB4B-B75C-5F4B-9F3A-A19F349859F6}"/>
          </ac:picMkLst>
        </pc:picChg>
      </pc:sldChg>
      <pc:sldChg chg="addSp delSp modSp">
        <pc:chgData name="Palatchi, Caryn Alexandra" userId="38afa08f-593c-4e0a-a63a-038a2085a672" providerId="ADAL" clId="{9F464E43-7E51-3441-B47D-5D1DAFF4741E}" dt="2023-10-18T22:56:54.305" v="3516" actId="20577"/>
        <pc:sldMkLst>
          <pc:docMk/>
          <pc:sldMk cId="2775977459" sldId="262"/>
        </pc:sldMkLst>
        <pc:spChg chg="mod">
          <ac:chgData name="Palatchi, Caryn Alexandra" userId="38afa08f-593c-4e0a-a63a-038a2085a672" providerId="ADAL" clId="{9F464E43-7E51-3441-B47D-5D1DAFF4741E}" dt="2023-10-18T22:56:54.305" v="3516" actId="20577"/>
          <ac:spMkLst>
            <pc:docMk/>
            <pc:sldMk cId="2775977459" sldId="262"/>
            <ac:spMk id="9" creationId="{A1351984-FF3B-494C-9652-6113B69D5D3D}"/>
          </ac:spMkLst>
        </pc:spChg>
        <pc:picChg chg="add del mod">
          <ac:chgData name="Palatchi, Caryn Alexandra" userId="38afa08f-593c-4e0a-a63a-038a2085a672" providerId="ADAL" clId="{9F464E43-7E51-3441-B47D-5D1DAFF4741E}" dt="2023-10-18T22:36:25.440" v="2966"/>
          <ac:picMkLst>
            <pc:docMk/>
            <pc:sldMk cId="2775977459" sldId="262"/>
            <ac:picMk id="3" creationId="{034539FB-3A87-4A4F-875D-DB5549BF80BC}"/>
          </ac:picMkLst>
        </pc:picChg>
        <pc:picChg chg="del mod">
          <ac:chgData name="Palatchi, Caryn Alexandra" userId="38afa08f-593c-4e0a-a63a-038a2085a672" providerId="ADAL" clId="{9F464E43-7E51-3441-B47D-5D1DAFF4741E}" dt="2023-10-18T22:50:25.033" v="3343" actId="478"/>
          <ac:picMkLst>
            <pc:docMk/>
            <pc:sldMk cId="2775977459" sldId="262"/>
            <ac:picMk id="4" creationId="{6D0B7F2F-EE5D-6148-AEB1-8D4D36F91C20}"/>
          </ac:picMkLst>
        </pc:picChg>
        <pc:picChg chg="mod">
          <ac:chgData name="Palatchi, Caryn Alexandra" userId="38afa08f-593c-4e0a-a63a-038a2085a672" providerId="ADAL" clId="{9F464E43-7E51-3441-B47D-5D1DAFF4741E}" dt="2023-10-18T22:37:02.464" v="2975" actId="1076"/>
          <ac:picMkLst>
            <pc:docMk/>
            <pc:sldMk cId="2775977459" sldId="262"/>
            <ac:picMk id="5" creationId="{D3B55DB7-91C2-6F40-8742-96BEA4ECD83A}"/>
          </ac:picMkLst>
        </pc:picChg>
        <pc:picChg chg="mod">
          <ac:chgData name="Palatchi, Caryn Alexandra" userId="38afa08f-593c-4e0a-a63a-038a2085a672" providerId="ADAL" clId="{9F464E43-7E51-3441-B47D-5D1DAFF4741E}" dt="2023-10-18T22:37:02.464" v="2975" actId="1076"/>
          <ac:picMkLst>
            <pc:docMk/>
            <pc:sldMk cId="2775977459" sldId="262"/>
            <ac:picMk id="8" creationId="{3A19B96B-BD0F-3048-9FCB-E52CBE825C8F}"/>
          </ac:picMkLst>
        </pc:picChg>
        <pc:picChg chg="add mod">
          <ac:chgData name="Palatchi, Caryn Alexandra" userId="38afa08f-593c-4e0a-a63a-038a2085a672" providerId="ADAL" clId="{9F464E43-7E51-3441-B47D-5D1DAFF4741E}" dt="2023-10-18T22:51:00.047" v="3399" actId="1076"/>
          <ac:picMkLst>
            <pc:docMk/>
            <pc:sldMk cId="2775977459" sldId="262"/>
            <ac:picMk id="10" creationId="{08DDAF48-BFA0-D84A-8615-44E50FFFA989}"/>
          </ac:picMkLst>
        </pc:picChg>
        <pc:picChg chg="add mod">
          <ac:chgData name="Palatchi, Caryn Alexandra" userId="38afa08f-593c-4e0a-a63a-038a2085a672" providerId="ADAL" clId="{9F464E43-7E51-3441-B47D-5D1DAFF4741E}" dt="2023-10-18T22:52:57.130" v="3421" actId="1076"/>
          <ac:picMkLst>
            <pc:docMk/>
            <pc:sldMk cId="2775977459" sldId="262"/>
            <ac:picMk id="11" creationId="{562C9A8B-E0D7-2A43-B393-B0083D7E98DB}"/>
          </ac:picMkLst>
        </pc:picChg>
      </pc:sldChg>
      <pc:sldChg chg="modSp">
        <pc:chgData name="Palatchi, Caryn Alexandra" userId="38afa08f-593c-4e0a-a63a-038a2085a672" providerId="ADAL" clId="{9F464E43-7E51-3441-B47D-5D1DAFF4741E}" dt="2023-10-19T15:53:18.443" v="3880"/>
        <pc:sldMkLst>
          <pc:docMk/>
          <pc:sldMk cId="1652663847" sldId="263"/>
        </pc:sldMkLst>
        <pc:spChg chg="mod">
          <ac:chgData name="Palatchi, Caryn Alexandra" userId="38afa08f-593c-4e0a-a63a-038a2085a672" providerId="ADAL" clId="{9F464E43-7E51-3441-B47D-5D1DAFF4741E}" dt="2023-10-19T15:53:18.443" v="3880"/>
          <ac:spMkLst>
            <pc:docMk/>
            <pc:sldMk cId="1652663847" sldId="263"/>
            <ac:spMk id="2" creationId="{1C748CD3-4F6D-7840-9478-E1E7AA0FB1B0}"/>
          </ac:spMkLst>
        </pc:spChg>
      </pc:sldChg>
      <pc:sldChg chg="modSp">
        <pc:chgData name="Palatchi, Caryn Alexandra" userId="38afa08f-593c-4e0a-a63a-038a2085a672" providerId="ADAL" clId="{9F464E43-7E51-3441-B47D-5D1DAFF4741E}" dt="2023-10-19T15:53:18.443" v="3880"/>
        <pc:sldMkLst>
          <pc:docMk/>
          <pc:sldMk cId="1689891339" sldId="264"/>
        </pc:sldMkLst>
        <pc:spChg chg="mod">
          <ac:chgData name="Palatchi, Caryn Alexandra" userId="38afa08f-593c-4e0a-a63a-038a2085a672" providerId="ADAL" clId="{9F464E43-7E51-3441-B47D-5D1DAFF4741E}" dt="2023-10-19T15:53:18.443" v="3880"/>
          <ac:spMkLst>
            <pc:docMk/>
            <pc:sldMk cId="1689891339" sldId="264"/>
            <ac:spMk id="12" creationId="{ED5EB19F-FC1B-4945-8BBE-292A9EDE2B18}"/>
          </ac:spMkLst>
        </pc:spChg>
      </pc:sldChg>
      <pc:sldChg chg="modSp">
        <pc:chgData name="Palatchi, Caryn Alexandra" userId="38afa08f-593c-4e0a-a63a-038a2085a672" providerId="ADAL" clId="{9F464E43-7E51-3441-B47D-5D1DAFF4741E}" dt="2023-10-19T15:53:18.443" v="3880"/>
        <pc:sldMkLst>
          <pc:docMk/>
          <pc:sldMk cId="4253412321" sldId="265"/>
        </pc:sldMkLst>
        <pc:spChg chg="mod">
          <ac:chgData name="Palatchi, Caryn Alexandra" userId="38afa08f-593c-4e0a-a63a-038a2085a672" providerId="ADAL" clId="{9F464E43-7E51-3441-B47D-5D1DAFF4741E}" dt="2023-10-19T15:53:18.443" v="3880"/>
          <ac:spMkLst>
            <pc:docMk/>
            <pc:sldMk cId="4253412321" sldId="265"/>
            <ac:spMk id="12" creationId="{ED5EB19F-FC1B-4945-8BBE-292A9EDE2B18}"/>
          </ac:spMkLst>
        </pc:spChg>
      </pc:sldChg>
      <pc:sldChg chg="modSp">
        <pc:chgData name="Palatchi, Caryn Alexandra" userId="38afa08f-593c-4e0a-a63a-038a2085a672" providerId="ADAL" clId="{9F464E43-7E51-3441-B47D-5D1DAFF4741E}" dt="2023-10-19T15:53:18.443" v="3880"/>
        <pc:sldMkLst>
          <pc:docMk/>
          <pc:sldMk cId="1920024445" sldId="266"/>
        </pc:sldMkLst>
        <pc:spChg chg="mod">
          <ac:chgData name="Palatchi, Caryn Alexandra" userId="38afa08f-593c-4e0a-a63a-038a2085a672" providerId="ADAL" clId="{9F464E43-7E51-3441-B47D-5D1DAFF4741E}" dt="2023-10-19T15:53:18.443" v="3880"/>
          <ac:spMkLst>
            <pc:docMk/>
            <pc:sldMk cId="1920024445" sldId="266"/>
            <ac:spMk id="2" creationId="{1C748CD3-4F6D-7840-9478-E1E7AA0FB1B0}"/>
          </ac:spMkLst>
        </pc:spChg>
      </pc:sldChg>
      <pc:sldChg chg="modSp">
        <pc:chgData name="Palatchi, Caryn Alexandra" userId="38afa08f-593c-4e0a-a63a-038a2085a672" providerId="ADAL" clId="{9F464E43-7E51-3441-B47D-5D1DAFF4741E}" dt="2023-10-19T15:53:18.443" v="3880"/>
        <pc:sldMkLst>
          <pc:docMk/>
          <pc:sldMk cId="2107588957" sldId="267"/>
        </pc:sldMkLst>
        <pc:spChg chg="mod">
          <ac:chgData name="Palatchi, Caryn Alexandra" userId="38afa08f-593c-4e0a-a63a-038a2085a672" providerId="ADAL" clId="{9F464E43-7E51-3441-B47D-5D1DAFF4741E}" dt="2023-10-19T15:53:18.443" v="3880"/>
          <ac:spMkLst>
            <pc:docMk/>
            <pc:sldMk cId="2107588957" sldId="267"/>
            <ac:spMk id="2" creationId="{1C748CD3-4F6D-7840-9478-E1E7AA0FB1B0}"/>
          </ac:spMkLst>
        </pc:spChg>
      </pc:sldChg>
      <pc:sldChg chg="modSp">
        <pc:chgData name="Palatchi, Caryn Alexandra" userId="38afa08f-593c-4e0a-a63a-038a2085a672" providerId="ADAL" clId="{9F464E43-7E51-3441-B47D-5D1DAFF4741E}" dt="2023-10-19T15:53:18.443" v="3880"/>
        <pc:sldMkLst>
          <pc:docMk/>
          <pc:sldMk cId="1146586299" sldId="268"/>
        </pc:sldMkLst>
        <pc:spChg chg="mod">
          <ac:chgData name="Palatchi, Caryn Alexandra" userId="38afa08f-593c-4e0a-a63a-038a2085a672" providerId="ADAL" clId="{9F464E43-7E51-3441-B47D-5D1DAFF4741E}" dt="2023-10-19T15:53:18.443" v="3880"/>
          <ac:spMkLst>
            <pc:docMk/>
            <pc:sldMk cId="1146586299" sldId="268"/>
            <ac:spMk id="2" creationId="{1C748CD3-4F6D-7840-9478-E1E7AA0FB1B0}"/>
          </ac:spMkLst>
        </pc:spChg>
      </pc:sldChg>
      <pc:sldChg chg="modSp">
        <pc:chgData name="Palatchi, Caryn Alexandra" userId="38afa08f-593c-4e0a-a63a-038a2085a672" providerId="ADAL" clId="{9F464E43-7E51-3441-B47D-5D1DAFF4741E}" dt="2023-10-19T15:53:18.443" v="3880"/>
        <pc:sldMkLst>
          <pc:docMk/>
          <pc:sldMk cId="4142968675" sldId="269"/>
        </pc:sldMkLst>
        <pc:spChg chg="mod">
          <ac:chgData name="Palatchi, Caryn Alexandra" userId="38afa08f-593c-4e0a-a63a-038a2085a672" providerId="ADAL" clId="{9F464E43-7E51-3441-B47D-5D1DAFF4741E}" dt="2023-10-19T15:53:18.443" v="3880"/>
          <ac:spMkLst>
            <pc:docMk/>
            <pc:sldMk cId="4142968675" sldId="269"/>
            <ac:spMk id="3" creationId="{D399B122-587B-A242-99E4-B8F8ABD3EF11}"/>
          </ac:spMkLst>
        </pc:spChg>
        <pc:spChg chg="mod">
          <ac:chgData name="Palatchi, Caryn Alexandra" userId="38afa08f-593c-4e0a-a63a-038a2085a672" providerId="ADAL" clId="{9F464E43-7E51-3441-B47D-5D1DAFF4741E}" dt="2023-10-19T15:53:18.443" v="3880"/>
          <ac:spMkLst>
            <pc:docMk/>
            <pc:sldMk cId="4142968675" sldId="269"/>
            <ac:spMk id="4" creationId="{B48BC6D7-701C-B640-B076-09E87C55F76C}"/>
          </ac:spMkLst>
        </pc:spChg>
        <pc:spChg chg="mod">
          <ac:chgData name="Palatchi, Caryn Alexandra" userId="38afa08f-593c-4e0a-a63a-038a2085a672" providerId="ADAL" clId="{9F464E43-7E51-3441-B47D-5D1DAFF4741E}" dt="2023-10-19T15:53:18.443" v="3880"/>
          <ac:spMkLst>
            <pc:docMk/>
            <pc:sldMk cId="4142968675" sldId="269"/>
            <ac:spMk id="20" creationId="{E4A630AB-3E0E-F341-A4AA-46AA7DA10AC6}"/>
          </ac:spMkLst>
        </pc:spChg>
      </pc:sldChg>
      <pc:sldChg chg="addSp delSp modSp add">
        <pc:chgData name="Palatchi, Caryn Alexandra" userId="38afa08f-593c-4e0a-a63a-038a2085a672" providerId="ADAL" clId="{9F464E43-7E51-3441-B47D-5D1DAFF4741E}" dt="2023-10-19T15:54:09.407" v="3890" actId="113"/>
        <pc:sldMkLst>
          <pc:docMk/>
          <pc:sldMk cId="4157561299" sldId="270"/>
        </pc:sldMkLst>
        <pc:spChg chg="mod">
          <ac:chgData name="Palatchi, Caryn Alexandra" userId="38afa08f-593c-4e0a-a63a-038a2085a672" providerId="ADAL" clId="{9F464E43-7E51-3441-B47D-5D1DAFF4741E}" dt="2023-10-19T15:54:09.407" v="3890" actId="113"/>
          <ac:spMkLst>
            <pc:docMk/>
            <pc:sldMk cId="4157561299" sldId="270"/>
            <ac:spMk id="2" creationId="{F12EC8F8-7BDF-2943-8A5B-EB20989E05A7}"/>
          </ac:spMkLst>
        </pc:spChg>
        <pc:spChg chg="mod">
          <ac:chgData name="Palatchi, Caryn Alexandra" userId="38afa08f-593c-4e0a-a63a-038a2085a672" providerId="ADAL" clId="{9F464E43-7E51-3441-B47D-5D1DAFF4741E}" dt="2023-10-19T15:53:18.443" v="3880"/>
          <ac:spMkLst>
            <pc:docMk/>
            <pc:sldMk cId="4157561299" sldId="270"/>
            <ac:spMk id="3" creationId="{6B7C8B58-51BF-C742-9317-C65517A2EE59}"/>
          </ac:spMkLst>
        </pc:spChg>
        <pc:spChg chg="add del">
          <ac:chgData name="Palatchi, Caryn Alexandra" userId="38afa08f-593c-4e0a-a63a-038a2085a672" providerId="ADAL" clId="{9F464E43-7E51-3441-B47D-5D1DAFF4741E}" dt="2023-10-19T15:54:04.499" v="3889"/>
          <ac:spMkLst>
            <pc:docMk/>
            <pc:sldMk cId="4157561299" sldId="270"/>
            <ac:spMk id="4" creationId="{B047383E-646B-9A47-BEB4-C25CB6054967}"/>
          </ac:spMkLst>
        </pc:spChg>
        <pc:spChg chg="add del">
          <ac:chgData name="Palatchi, Caryn Alexandra" userId="38afa08f-593c-4e0a-a63a-038a2085a672" providerId="ADAL" clId="{9F464E43-7E51-3441-B47D-5D1DAFF4741E}" dt="2023-10-19T15:54:04.499" v="3889"/>
          <ac:spMkLst>
            <pc:docMk/>
            <pc:sldMk cId="4157561299" sldId="270"/>
            <ac:spMk id="5" creationId="{8BEC98CB-6E77-C646-909F-C9D37619CCA3}"/>
          </ac:spMkLst>
        </pc:spChg>
      </pc:sldChg>
      <pc:sldChg chg="addSp delSp modSp add">
        <pc:chgData name="Palatchi, Caryn Alexandra" userId="38afa08f-593c-4e0a-a63a-038a2085a672" providerId="ADAL" clId="{9F464E43-7E51-3441-B47D-5D1DAFF4741E}" dt="2023-10-19T17:45:18.495" v="4334" actId="1076"/>
        <pc:sldMkLst>
          <pc:docMk/>
          <pc:sldMk cId="2401114667" sldId="271"/>
        </pc:sldMkLst>
        <pc:spChg chg="mod">
          <ac:chgData name="Palatchi, Caryn Alexandra" userId="38afa08f-593c-4e0a-a63a-038a2085a672" providerId="ADAL" clId="{9F464E43-7E51-3441-B47D-5D1DAFF4741E}" dt="2023-10-19T15:53:48.164" v="3883" actId="113"/>
          <ac:spMkLst>
            <pc:docMk/>
            <pc:sldMk cId="2401114667" sldId="271"/>
            <ac:spMk id="2" creationId="{30E506C6-0B3E-DE43-83B6-74DAB5838BF7}"/>
          </ac:spMkLst>
        </pc:spChg>
        <pc:spChg chg="mod">
          <ac:chgData name="Palatchi, Caryn Alexandra" userId="38afa08f-593c-4e0a-a63a-038a2085a672" providerId="ADAL" clId="{9F464E43-7E51-3441-B47D-5D1DAFF4741E}" dt="2023-10-19T17:45:18.495" v="4334" actId="1076"/>
          <ac:spMkLst>
            <pc:docMk/>
            <pc:sldMk cId="2401114667" sldId="271"/>
            <ac:spMk id="3" creationId="{F3C8A359-09AA-E74A-8039-230AB8763C20}"/>
          </ac:spMkLst>
        </pc:spChg>
        <pc:spChg chg="add mod">
          <ac:chgData name="Palatchi, Caryn Alexandra" userId="38afa08f-593c-4e0a-a63a-038a2085a672" providerId="ADAL" clId="{9F464E43-7E51-3441-B47D-5D1DAFF4741E}" dt="2023-10-19T17:03:32.371" v="4041" actId="14100"/>
          <ac:spMkLst>
            <pc:docMk/>
            <pc:sldMk cId="2401114667" sldId="271"/>
            <ac:spMk id="4" creationId="{40E87E04-6335-474B-A611-CBDFE8C6DCC4}"/>
          </ac:spMkLst>
        </pc:spChg>
        <pc:spChg chg="add mod">
          <ac:chgData name="Palatchi, Caryn Alexandra" userId="38afa08f-593c-4e0a-a63a-038a2085a672" providerId="ADAL" clId="{9F464E43-7E51-3441-B47D-5D1DAFF4741E}" dt="2023-10-19T17:03:39.797" v="4049" actId="20577"/>
          <ac:spMkLst>
            <pc:docMk/>
            <pc:sldMk cId="2401114667" sldId="271"/>
            <ac:spMk id="11" creationId="{661FB105-38A1-4F47-8986-C943B3CE30DC}"/>
          </ac:spMkLst>
        </pc:spChg>
        <pc:spChg chg="add mod">
          <ac:chgData name="Palatchi, Caryn Alexandra" userId="38afa08f-593c-4e0a-a63a-038a2085a672" providerId="ADAL" clId="{9F464E43-7E51-3441-B47D-5D1DAFF4741E}" dt="2023-10-19T17:03:48.467" v="4065" actId="1037"/>
          <ac:spMkLst>
            <pc:docMk/>
            <pc:sldMk cId="2401114667" sldId="271"/>
            <ac:spMk id="14" creationId="{3E8D4C1F-EE83-F442-9EF9-09299D385F8B}"/>
          </ac:spMkLst>
        </pc:spChg>
        <pc:spChg chg="add mod">
          <ac:chgData name="Palatchi, Caryn Alexandra" userId="38afa08f-593c-4e0a-a63a-038a2085a672" providerId="ADAL" clId="{9F464E43-7E51-3441-B47D-5D1DAFF4741E}" dt="2023-10-19T15:53:37.167" v="3881" actId="207"/>
          <ac:spMkLst>
            <pc:docMk/>
            <pc:sldMk cId="2401114667" sldId="271"/>
            <ac:spMk id="15" creationId="{16F29947-7A41-0E44-9C14-08FE1D34A678}"/>
          </ac:spMkLst>
        </pc:spChg>
        <pc:spChg chg="add mod">
          <ac:chgData name="Palatchi, Caryn Alexandra" userId="38afa08f-593c-4e0a-a63a-038a2085a672" providerId="ADAL" clId="{9F464E43-7E51-3441-B47D-5D1DAFF4741E}" dt="2023-10-19T17:03:14.399" v="4031" actId="1035"/>
          <ac:spMkLst>
            <pc:docMk/>
            <pc:sldMk cId="2401114667" sldId="271"/>
            <ac:spMk id="16" creationId="{A84DA204-486A-6B41-B009-C99908B9BBB9}"/>
          </ac:spMkLst>
        </pc:spChg>
        <pc:spChg chg="add mod">
          <ac:chgData name="Palatchi, Caryn Alexandra" userId="38afa08f-593c-4e0a-a63a-038a2085a672" providerId="ADAL" clId="{9F464E43-7E51-3441-B47D-5D1DAFF4741E}" dt="2023-10-19T17:03:55.586" v="4073" actId="14100"/>
          <ac:spMkLst>
            <pc:docMk/>
            <pc:sldMk cId="2401114667" sldId="271"/>
            <ac:spMk id="17" creationId="{0A29DEC4-652C-DF4A-ADE3-F1BF10BF8905}"/>
          </ac:spMkLst>
        </pc:spChg>
        <pc:spChg chg="add mod">
          <ac:chgData name="Palatchi, Caryn Alexandra" userId="38afa08f-593c-4e0a-a63a-038a2085a672" providerId="ADAL" clId="{9F464E43-7E51-3441-B47D-5D1DAFF4741E}" dt="2023-10-19T15:53:37.167" v="3881" actId="207"/>
          <ac:spMkLst>
            <pc:docMk/>
            <pc:sldMk cId="2401114667" sldId="271"/>
            <ac:spMk id="18" creationId="{2A3F2235-9A5A-7045-8A16-E7CF67E010AB}"/>
          </ac:spMkLst>
        </pc:spChg>
        <pc:spChg chg="add mod">
          <ac:chgData name="Palatchi, Caryn Alexandra" userId="38afa08f-593c-4e0a-a63a-038a2085a672" providerId="ADAL" clId="{9F464E43-7E51-3441-B47D-5D1DAFF4741E}" dt="2023-10-19T15:53:37.167" v="3881" actId="207"/>
          <ac:spMkLst>
            <pc:docMk/>
            <pc:sldMk cId="2401114667" sldId="271"/>
            <ac:spMk id="19" creationId="{F5F950C0-0C2F-FD45-AEFD-27E089ED1B90}"/>
          </ac:spMkLst>
        </pc:spChg>
        <pc:spChg chg="add mod">
          <ac:chgData name="Palatchi, Caryn Alexandra" userId="38afa08f-593c-4e0a-a63a-038a2085a672" providerId="ADAL" clId="{9F464E43-7E51-3441-B47D-5D1DAFF4741E}" dt="2023-10-19T15:53:37.167" v="3881" actId="207"/>
          <ac:spMkLst>
            <pc:docMk/>
            <pc:sldMk cId="2401114667" sldId="271"/>
            <ac:spMk id="20" creationId="{647A82DE-DCD3-3241-8E9B-49CA5CB78F40}"/>
          </ac:spMkLst>
        </pc:spChg>
        <pc:spChg chg="add mod">
          <ac:chgData name="Palatchi, Caryn Alexandra" userId="38afa08f-593c-4e0a-a63a-038a2085a672" providerId="ADAL" clId="{9F464E43-7E51-3441-B47D-5D1DAFF4741E}" dt="2023-10-19T15:53:37.167" v="3881" actId="207"/>
          <ac:spMkLst>
            <pc:docMk/>
            <pc:sldMk cId="2401114667" sldId="271"/>
            <ac:spMk id="21" creationId="{000258AD-EA0E-D548-ABFA-27B24A93331F}"/>
          </ac:spMkLst>
        </pc:spChg>
        <pc:spChg chg="add del mod">
          <ac:chgData name="Palatchi, Caryn Alexandra" userId="38afa08f-593c-4e0a-a63a-038a2085a672" providerId="ADAL" clId="{9F464E43-7E51-3441-B47D-5D1DAFF4741E}" dt="2023-10-19T17:02:19.925" v="4000" actId="478"/>
          <ac:spMkLst>
            <pc:docMk/>
            <pc:sldMk cId="2401114667" sldId="271"/>
            <ac:spMk id="22" creationId="{B57561FE-FB91-5D48-9537-5E03F1FFF7ED}"/>
          </ac:spMkLst>
        </pc:spChg>
        <pc:spChg chg="add del mod">
          <ac:chgData name="Palatchi, Caryn Alexandra" userId="38afa08f-593c-4e0a-a63a-038a2085a672" providerId="ADAL" clId="{9F464E43-7E51-3441-B47D-5D1DAFF4741E}" dt="2023-10-19T17:02:19.925" v="4000" actId="478"/>
          <ac:spMkLst>
            <pc:docMk/>
            <pc:sldMk cId="2401114667" sldId="271"/>
            <ac:spMk id="23" creationId="{ABED8B15-B2C5-4F40-AA10-6BD42FBC601C}"/>
          </ac:spMkLst>
        </pc:spChg>
        <pc:spChg chg="add mod">
          <ac:chgData name="Palatchi, Caryn Alexandra" userId="38afa08f-593c-4e0a-a63a-038a2085a672" providerId="ADAL" clId="{9F464E43-7E51-3441-B47D-5D1DAFF4741E}" dt="2023-10-19T17:02:42.230" v="4010" actId="1076"/>
          <ac:spMkLst>
            <pc:docMk/>
            <pc:sldMk cId="2401114667" sldId="271"/>
            <ac:spMk id="24" creationId="{A93A4DA2-1170-8F45-926A-18E591F0A971}"/>
          </ac:spMkLst>
        </pc:spChg>
        <pc:spChg chg="add mod">
          <ac:chgData name="Palatchi, Caryn Alexandra" userId="38afa08f-593c-4e0a-a63a-038a2085a672" providerId="ADAL" clId="{9F464E43-7E51-3441-B47D-5D1DAFF4741E}" dt="2023-10-19T17:02:56.030" v="4015" actId="1076"/>
          <ac:spMkLst>
            <pc:docMk/>
            <pc:sldMk cId="2401114667" sldId="271"/>
            <ac:spMk id="25" creationId="{FE9E0C08-EDA3-9448-9621-2526B36B0DCF}"/>
          </ac:spMkLst>
        </pc:spChg>
        <pc:spChg chg="add mod">
          <ac:chgData name="Palatchi, Caryn Alexandra" userId="38afa08f-593c-4e0a-a63a-038a2085a672" providerId="ADAL" clId="{9F464E43-7E51-3441-B47D-5D1DAFF4741E}" dt="2023-10-19T17:02:48.580" v="4012" actId="1076"/>
          <ac:spMkLst>
            <pc:docMk/>
            <pc:sldMk cId="2401114667" sldId="271"/>
            <ac:spMk id="29" creationId="{C096767E-6290-4C4D-A6D7-FA6C0F520954}"/>
          </ac:spMkLst>
        </pc:spChg>
        <pc:spChg chg="add mod">
          <ac:chgData name="Palatchi, Caryn Alexandra" userId="38afa08f-593c-4e0a-a63a-038a2085a672" providerId="ADAL" clId="{9F464E43-7E51-3441-B47D-5D1DAFF4741E}" dt="2023-10-19T17:03:00.163" v="4016" actId="1076"/>
          <ac:spMkLst>
            <pc:docMk/>
            <pc:sldMk cId="2401114667" sldId="271"/>
            <ac:spMk id="30" creationId="{694366A2-8A31-3543-8E39-62CC3CB93CDA}"/>
          </ac:spMkLst>
        </pc:spChg>
        <pc:spChg chg="add mod">
          <ac:chgData name="Palatchi, Caryn Alexandra" userId="38afa08f-593c-4e0a-a63a-038a2085a672" providerId="ADAL" clId="{9F464E43-7E51-3441-B47D-5D1DAFF4741E}" dt="2023-10-19T17:19:55.651" v="4103" actId="1076"/>
          <ac:spMkLst>
            <pc:docMk/>
            <pc:sldMk cId="2401114667" sldId="271"/>
            <ac:spMk id="33" creationId="{49CF692A-1E74-5D4E-8FF6-EBC385848C8F}"/>
          </ac:spMkLst>
        </pc:spChg>
        <pc:spChg chg="add mod">
          <ac:chgData name="Palatchi, Caryn Alexandra" userId="38afa08f-593c-4e0a-a63a-038a2085a672" providerId="ADAL" clId="{9F464E43-7E51-3441-B47D-5D1DAFF4741E}" dt="2023-10-19T17:20:03.551" v="4110" actId="404"/>
          <ac:spMkLst>
            <pc:docMk/>
            <pc:sldMk cId="2401114667" sldId="271"/>
            <ac:spMk id="34" creationId="{11EB74D8-208A-614F-B4D6-DB9F1283360F}"/>
          </ac:spMkLst>
        </pc:spChg>
        <pc:picChg chg="add del">
          <ac:chgData name="Palatchi, Caryn Alexandra" userId="38afa08f-593c-4e0a-a63a-038a2085a672" providerId="ADAL" clId="{9F464E43-7E51-3441-B47D-5D1DAFF4741E}" dt="2023-10-18T22:03:41.289" v="2748"/>
          <ac:picMkLst>
            <pc:docMk/>
            <pc:sldMk cId="2401114667" sldId="271"/>
            <ac:picMk id="4" creationId="{515E2D42-EE4B-1F48-A5EE-F6D536C15E28}"/>
          </ac:picMkLst>
        </pc:picChg>
        <pc:picChg chg="add del mod">
          <ac:chgData name="Palatchi, Caryn Alexandra" userId="38afa08f-593c-4e0a-a63a-038a2085a672" providerId="ADAL" clId="{9F464E43-7E51-3441-B47D-5D1DAFF4741E}" dt="2023-10-19T17:02:16.457" v="3999" actId="478"/>
          <ac:picMkLst>
            <pc:docMk/>
            <pc:sldMk cId="2401114667" sldId="271"/>
            <ac:picMk id="5" creationId="{A8DA5918-D603-3C45-B237-15832DD74B4F}"/>
          </ac:picMkLst>
        </pc:picChg>
        <pc:picChg chg="add mod">
          <ac:chgData name="Palatchi, Caryn Alexandra" userId="38afa08f-593c-4e0a-a63a-038a2085a672" providerId="ADAL" clId="{9F464E43-7E51-3441-B47D-5D1DAFF4741E}" dt="2023-10-19T15:53:37.167" v="3881" actId="207"/>
          <ac:picMkLst>
            <pc:docMk/>
            <pc:sldMk cId="2401114667" sldId="271"/>
            <ac:picMk id="6" creationId="{8B794B71-FF1F-FB48-B6BC-206F3884C862}"/>
          </ac:picMkLst>
        </pc:picChg>
        <pc:picChg chg="add mod">
          <ac:chgData name="Palatchi, Caryn Alexandra" userId="38afa08f-593c-4e0a-a63a-038a2085a672" providerId="ADAL" clId="{9F464E43-7E51-3441-B47D-5D1DAFF4741E}" dt="2023-10-19T15:53:37.167" v="3881" actId="207"/>
          <ac:picMkLst>
            <pc:docMk/>
            <pc:sldMk cId="2401114667" sldId="271"/>
            <ac:picMk id="7" creationId="{CBE96F6B-B404-C148-A1BA-9588FCFA330A}"/>
          </ac:picMkLst>
        </pc:picChg>
        <pc:picChg chg="add del mod">
          <ac:chgData name="Palatchi, Caryn Alexandra" userId="38afa08f-593c-4e0a-a63a-038a2085a672" providerId="ADAL" clId="{9F464E43-7E51-3441-B47D-5D1DAFF4741E}" dt="2023-10-18T22:51:47.636" v="3405" actId="478"/>
          <ac:picMkLst>
            <pc:docMk/>
            <pc:sldMk cId="2401114667" sldId="271"/>
            <ac:picMk id="8" creationId="{40EC7595-00E3-474C-8574-9FC9B446805B}"/>
          </ac:picMkLst>
        </pc:picChg>
        <pc:picChg chg="add del mod">
          <ac:chgData name="Palatchi, Caryn Alexandra" userId="38afa08f-593c-4e0a-a63a-038a2085a672" providerId="ADAL" clId="{9F464E43-7E51-3441-B47D-5D1DAFF4741E}" dt="2023-10-19T17:02:16.457" v="3999" actId="478"/>
          <ac:picMkLst>
            <pc:docMk/>
            <pc:sldMk cId="2401114667" sldId="271"/>
            <ac:picMk id="9" creationId="{3BC7C55F-5825-BD4B-88A2-76CFB70FB8D4}"/>
          </ac:picMkLst>
        </pc:picChg>
        <pc:picChg chg="add del mod">
          <ac:chgData name="Palatchi, Caryn Alexandra" userId="38afa08f-593c-4e0a-a63a-038a2085a672" providerId="ADAL" clId="{9F464E43-7E51-3441-B47D-5D1DAFF4741E}" dt="2023-10-18T22:36:12.320" v="2964"/>
          <ac:picMkLst>
            <pc:docMk/>
            <pc:sldMk cId="2401114667" sldId="271"/>
            <ac:picMk id="11" creationId="{88C07461-D476-5948-BC30-C7F315AF8FE7}"/>
          </ac:picMkLst>
        </pc:picChg>
        <pc:picChg chg="add del mod">
          <ac:chgData name="Palatchi, Caryn Alexandra" userId="38afa08f-593c-4e0a-a63a-038a2085a672" providerId="ADAL" clId="{9F464E43-7E51-3441-B47D-5D1DAFF4741E}" dt="2023-10-19T17:02:22.908" v="4001" actId="478"/>
          <ac:picMkLst>
            <pc:docMk/>
            <pc:sldMk cId="2401114667" sldId="271"/>
            <ac:picMk id="12" creationId="{5ACB2336-930B-5649-A6CB-D41CC1E1245C}"/>
          </ac:picMkLst>
        </pc:picChg>
        <pc:picChg chg="add mod">
          <ac:chgData name="Palatchi, Caryn Alexandra" userId="38afa08f-593c-4e0a-a63a-038a2085a672" providerId="ADAL" clId="{9F464E43-7E51-3441-B47D-5D1DAFF4741E}" dt="2023-10-19T15:53:37.167" v="3881" actId="207"/>
          <ac:picMkLst>
            <pc:docMk/>
            <pc:sldMk cId="2401114667" sldId="271"/>
            <ac:picMk id="13" creationId="{921615C3-3A35-B342-BB00-BEC8A2042FBA}"/>
          </ac:picMkLst>
        </pc:picChg>
        <pc:picChg chg="add mod">
          <ac:chgData name="Palatchi, Caryn Alexandra" userId="38afa08f-593c-4e0a-a63a-038a2085a672" providerId="ADAL" clId="{9F464E43-7E51-3441-B47D-5D1DAFF4741E}" dt="2023-10-19T17:02:35.027" v="4009" actId="1035"/>
          <ac:picMkLst>
            <pc:docMk/>
            <pc:sldMk cId="2401114667" sldId="271"/>
            <ac:picMk id="26" creationId="{170E8EDA-BFCC-8749-B1C6-6675CE7C3FBD}"/>
          </ac:picMkLst>
        </pc:picChg>
        <pc:picChg chg="add mod">
          <ac:chgData name="Palatchi, Caryn Alexandra" userId="38afa08f-593c-4e0a-a63a-038a2085a672" providerId="ADAL" clId="{9F464E43-7E51-3441-B47D-5D1DAFF4741E}" dt="2023-10-19T17:02:35.027" v="4009" actId="1035"/>
          <ac:picMkLst>
            <pc:docMk/>
            <pc:sldMk cId="2401114667" sldId="271"/>
            <ac:picMk id="27" creationId="{7E7FC945-220C-3445-AD17-A56E63C24903}"/>
          </ac:picMkLst>
        </pc:picChg>
        <pc:picChg chg="add mod">
          <ac:chgData name="Palatchi, Caryn Alexandra" userId="38afa08f-593c-4e0a-a63a-038a2085a672" providerId="ADAL" clId="{9F464E43-7E51-3441-B47D-5D1DAFF4741E}" dt="2023-10-19T17:02:35.027" v="4009" actId="1035"/>
          <ac:picMkLst>
            <pc:docMk/>
            <pc:sldMk cId="2401114667" sldId="271"/>
            <ac:picMk id="28" creationId="{11874BCB-A6AA-9045-BFF6-8F213A8AC74D}"/>
          </ac:picMkLst>
        </pc:picChg>
        <pc:picChg chg="add del">
          <ac:chgData name="Palatchi, Caryn Alexandra" userId="38afa08f-593c-4e0a-a63a-038a2085a672" providerId="ADAL" clId="{9F464E43-7E51-3441-B47D-5D1DAFF4741E}" dt="2023-10-19T17:19:36.318" v="4087" actId="478"/>
          <ac:picMkLst>
            <pc:docMk/>
            <pc:sldMk cId="2401114667" sldId="271"/>
            <ac:picMk id="31" creationId="{D901C546-3571-4546-A7F3-C702F7B219D1}"/>
          </ac:picMkLst>
        </pc:picChg>
        <pc:picChg chg="add mod">
          <ac:chgData name="Palatchi, Caryn Alexandra" userId="38afa08f-593c-4e0a-a63a-038a2085a672" providerId="ADAL" clId="{9F464E43-7E51-3441-B47D-5D1DAFF4741E}" dt="2023-10-19T17:19:38.384" v="4088" actId="1076"/>
          <ac:picMkLst>
            <pc:docMk/>
            <pc:sldMk cId="2401114667" sldId="271"/>
            <ac:picMk id="32" creationId="{53790110-899F-4247-B2FD-C03560AD98D4}"/>
          </ac:picMkLst>
        </pc:picChg>
      </pc:sldChg>
      <pc:sldChg chg="addSp delSp modSp add">
        <pc:chgData name="Palatchi, Caryn Alexandra" userId="38afa08f-593c-4e0a-a63a-038a2085a672" providerId="ADAL" clId="{9F464E43-7E51-3441-B47D-5D1DAFF4741E}" dt="2023-10-19T17:29:11.790" v="4173" actId="20577"/>
        <pc:sldMkLst>
          <pc:docMk/>
          <pc:sldMk cId="3128620797" sldId="272"/>
        </pc:sldMkLst>
        <pc:spChg chg="mod">
          <ac:chgData name="Palatchi, Caryn Alexandra" userId="38afa08f-593c-4e0a-a63a-038a2085a672" providerId="ADAL" clId="{9F464E43-7E51-3441-B47D-5D1DAFF4741E}" dt="2023-10-19T15:53:52.884" v="3886" actId="207"/>
          <ac:spMkLst>
            <pc:docMk/>
            <pc:sldMk cId="3128620797" sldId="272"/>
            <ac:spMk id="2" creationId="{30E506C6-0B3E-DE43-83B6-74DAB5838BF7}"/>
          </ac:spMkLst>
        </pc:spChg>
        <pc:spChg chg="del">
          <ac:chgData name="Palatchi, Caryn Alexandra" userId="38afa08f-593c-4e0a-a63a-038a2085a672" providerId="ADAL" clId="{9F464E43-7E51-3441-B47D-5D1DAFF4741E}" dt="2023-10-18T22:00:41.117" v="2456" actId="478"/>
          <ac:spMkLst>
            <pc:docMk/>
            <pc:sldMk cId="3128620797" sldId="272"/>
            <ac:spMk id="3" creationId="{F3C8A359-09AA-E74A-8039-230AB8763C20}"/>
          </ac:spMkLst>
        </pc:spChg>
        <pc:spChg chg="add mod">
          <ac:chgData name="Palatchi, Caryn Alexandra" userId="38afa08f-593c-4e0a-a63a-038a2085a672" providerId="ADAL" clId="{9F464E43-7E51-3441-B47D-5D1DAFF4741E}" dt="2023-10-19T16:06:01.867" v="3996" actId="20577"/>
          <ac:spMkLst>
            <pc:docMk/>
            <pc:sldMk cId="3128620797" sldId="272"/>
            <ac:spMk id="4" creationId="{921021DB-57F1-4240-88C5-A4D952336410}"/>
          </ac:spMkLst>
        </pc:spChg>
        <pc:spChg chg="add mod">
          <ac:chgData name="Palatchi, Caryn Alexandra" userId="38afa08f-593c-4e0a-a63a-038a2085a672" providerId="ADAL" clId="{9F464E43-7E51-3441-B47D-5D1DAFF4741E}" dt="2023-10-19T17:20:22.116" v="4118" actId="14100"/>
          <ac:spMkLst>
            <pc:docMk/>
            <pc:sldMk cId="3128620797" sldId="272"/>
            <ac:spMk id="10" creationId="{21CE6052-D0F5-B64B-A0DC-DA58EDD65D9E}"/>
          </ac:spMkLst>
        </pc:spChg>
        <pc:spChg chg="add">
          <ac:chgData name="Palatchi, Caryn Alexandra" userId="38afa08f-593c-4e0a-a63a-038a2085a672" providerId="ADAL" clId="{9F464E43-7E51-3441-B47D-5D1DAFF4741E}" dt="2023-10-19T15:48:18.232" v="3730"/>
          <ac:spMkLst>
            <pc:docMk/>
            <pc:sldMk cId="3128620797" sldId="272"/>
            <ac:spMk id="11" creationId="{A93C8351-692A-F248-B854-3ABD3BE46E01}"/>
          </ac:spMkLst>
        </pc:spChg>
        <pc:spChg chg="add del mod">
          <ac:chgData name="Palatchi, Caryn Alexandra" userId="38afa08f-593c-4e0a-a63a-038a2085a672" providerId="ADAL" clId="{9F464E43-7E51-3441-B47D-5D1DAFF4741E}" dt="2023-10-19T15:50:57.336" v="3800" actId="478"/>
          <ac:spMkLst>
            <pc:docMk/>
            <pc:sldMk cId="3128620797" sldId="272"/>
            <ac:spMk id="12" creationId="{DE197D5F-3F22-BF4B-A566-0A04095D64E7}"/>
          </ac:spMkLst>
        </pc:spChg>
        <pc:spChg chg="add mod">
          <ac:chgData name="Palatchi, Caryn Alexandra" userId="38afa08f-593c-4e0a-a63a-038a2085a672" providerId="ADAL" clId="{9F464E43-7E51-3441-B47D-5D1DAFF4741E}" dt="2023-10-19T15:48:33.784" v="3750" actId="1076"/>
          <ac:spMkLst>
            <pc:docMk/>
            <pc:sldMk cId="3128620797" sldId="272"/>
            <ac:spMk id="13" creationId="{F29641D0-950C-B846-808B-CD3878351F59}"/>
          </ac:spMkLst>
        </pc:spChg>
        <pc:spChg chg="add mod">
          <ac:chgData name="Palatchi, Caryn Alexandra" userId="38afa08f-593c-4e0a-a63a-038a2085a672" providerId="ADAL" clId="{9F464E43-7E51-3441-B47D-5D1DAFF4741E}" dt="2023-10-19T17:20:27.199" v="4126" actId="14100"/>
          <ac:spMkLst>
            <pc:docMk/>
            <pc:sldMk cId="3128620797" sldId="272"/>
            <ac:spMk id="14" creationId="{DED67EB3-4192-D64B-B7E7-385E222510F9}"/>
          </ac:spMkLst>
        </pc:spChg>
        <pc:spChg chg="add mod">
          <ac:chgData name="Palatchi, Caryn Alexandra" userId="38afa08f-593c-4e0a-a63a-038a2085a672" providerId="ADAL" clId="{9F464E43-7E51-3441-B47D-5D1DAFF4741E}" dt="2023-10-19T15:48:53.627" v="3758" actId="1076"/>
          <ac:spMkLst>
            <pc:docMk/>
            <pc:sldMk cId="3128620797" sldId="272"/>
            <ac:spMk id="15" creationId="{14F9AA63-7C77-E840-9436-9EEB3ADED98A}"/>
          </ac:spMkLst>
        </pc:spChg>
        <pc:spChg chg="add mod">
          <ac:chgData name="Palatchi, Caryn Alexandra" userId="38afa08f-593c-4e0a-a63a-038a2085a672" providerId="ADAL" clId="{9F464E43-7E51-3441-B47D-5D1DAFF4741E}" dt="2023-10-19T15:48:59.400" v="3762" actId="20577"/>
          <ac:spMkLst>
            <pc:docMk/>
            <pc:sldMk cId="3128620797" sldId="272"/>
            <ac:spMk id="16" creationId="{92F2613E-2FC2-EC48-B20E-3E3F85E3ACA9}"/>
          </ac:spMkLst>
        </pc:spChg>
        <pc:spChg chg="add mod">
          <ac:chgData name="Palatchi, Caryn Alexandra" userId="38afa08f-593c-4e0a-a63a-038a2085a672" providerId="ADAL" clId="{9F464E43-7E51-3441-B47D-5D1DAFF4741E}" dt="2023-10-19T15:49:33.820" v="3798" actId="404"/>
          <ac:spMkLst>
            <pc:docMk/>
            <pc:sldMk cId="3128620797" sldId="272"/>
            <ac:spMk id="17" creationId="{D921CDFB-8A15-6645-8CC9-DB3A38A643C3}"/>
          </ac:spMkLst>
        </pc:spChg>
        <pc:spChg chg="add mod">
          <ac:chgData name="Palatchi, Caryn Alexandra" userId="38afa08f-593c-4e0a-a63a-038a2085a672" providerId="ADAL" clId="{9F464E43-7E51-3441-B47D-5D1DAFF4741E}" dt="2023-10-19T15:49:29.596" v="3795" actId="404"/>
          <ac:spMkLst>
            <pc:docMk/>
            <pc:sldMk cId="3128620797" sldId="272"/>
            <ac:spMk id="18" creationId="{D27D050B-CE3F-0648-9511-A672664AEDC0}"/>
          </ac:spMkLst>
        </pc:spChg>
        <pc:spChg chg="add mod">
          <ac:chgData name="Palatchi, Caryn Alexandra" userId="38afa08f-593c-4e0a-a63a-038a2085a672" providerId="ADAL" clId="{9F464E43-7E51-3441-B47D-5D1DAFF4741E}" dt="2023-10-19T17:28:55.686" v="4165" actId="20577"/>
          <ac:spMkLst>
            <pc:docMk/>
            <pc:sldMk cId="3128620797" sldId="272"/>
            <ac:spMk id="24" creationId="{EE0534E0-46BA-4849-9A49-56D175E6A3D6}"/>
          </ac:spMkLst>
        </pc:spChg>
        <pc:spChg chg="add mod">
          <ac:chgData name="Palatchi, Caryn Alexandra" userId="38afa08f-593c-4e0a-a63a-038a2085a672" providerId="ADAL" clId="{9F464E43-7E51-3441-B47D-5D1DAFF4741E}" dt="2023-10-19T17:29:05.333" v="4169" actId="20577"/>
          <ac:spMkLst>
            <pc:docMk/>
            <pc:sldMk cId="3128620797" sldId="272"/>
            <ac:spMk id="25" creationId="{8F7CA7B7-1CA9-7740-8409-55832251778B}"/>
          </ac:spMkLst>
        </pc:spChg>
        <pc:spChg chg="add mod">
          <ac:chgData name="Palatchi, Caryn Alexandra" userId="38afa08f-593c-4e0a-a63a-038a2085a672" providerId="ADAL" clId="{9F464E43-7E51-3441-B47D-5D1DAFF4741E}" dt="2023-10-19T17:29:11.790" v="4173" actId="20577"/>
          <ac:spMkLst>
            <pc:docMk/>
            <pc:sldMk cId="3128620797" sldId="272"/>
            <ac:spMk id="26" creationId="{C59064C7-1245-8144-8735-F790CFED14C5}"/>
          </ac:spMkLst>
        </pc:spChg>
        <pc:picChg chg="add mod">
          <ac:chgData name="Palatchi, Caryn Alexandra" userId="38afa08f-593c-4e0a-a63a-038a2085a672" providerId="ADAL" clId="{9F464E43-7E51-3441-B47D-5D1DAFF4741E}" dt="2023-10-19T15:48:21.377" v="3731" actId="1076"/>
          <ac:picMkLst>
            <pc:docMk/>
            <pc:sldMk cId="3128620797" sldId="272"/>
            <ac:picMk id="5" creationId="{C7167945-948A-E244-8C24-03E3AFA8BEBF}"/>
          </ac:picMkLst>
        </pc:picChg>
        <pc:picChg chg="add del mod">
          <ac:chgData name="Palatchi, Caryn Alexandra" userId="38afa08f-593c-4e0a-a63a-038a2085a672" providerId="ADAL" clId="{9F464E43-7E51-3441-B47D-5D1DAFF4741E}" dt="2023-10-18T22:53:02.348" v="3423" actId="478"/>
          <ac:picMkLst>
            <pc:docMk/>
            <pc:sldMk cId="3128620797" sldId="272"/>
            <ac:picMk id="6" creationId="{B06B29E9-5B6B-EA46-9D78-0E739BD7E47B}"/>
          </ac:picMkLst>
        </pc:picChg>
        <pc:picChg chg="add mod">
          <ac:chgData name="Palatchi, Caryn Alexandra" userId="38afa08f-593c-4e0a-a63a-038a2085a672" providerId="ADAL" clId="{9F464E43-7E51-3441-B47D-5D1DAFF4741E}" dt="2023-10-18T22:07:01.673" v="2851" actId="1076"/>
          <ac:picMkLst>
            <pc:docMk/>
            <pc:sldMk cId="3128620797" sldId="272"/>
            <ac:picMk id="7" creationId="{173C59BE-0C58-4241-9BF4-4705A8A5D4A8}"/>
          </ac:picMkLst>
        </pc:picChg>
        <pc:picChg chg="add del mod">
          <ac:chgData name="Palatchi, Caryn Alexandra" userId="38afa08f-593c-4e0a-a63a-038a2085a672" providerId="ADAL" clId="{9F464E43-7E51-3441-B47D-5D1DAFF4741E}" dt="2023-10-19T17:22:12.632" v="4127" actId="478"/>
          <ac:picMkLst>
            <pc:docMk/>
            <pc:sldMk cId="3128620797" sldId="272"/>
            <ac:picMk id="8" creationId="{64D0CD50-65D0-3940-82FE-B6E56A18675D}"/>
          </ac:picMkLst>
        </pc:picChg>
        <pc:picChg chg="add mod">
          <ac:chgData name="Palatchi, Caryn Alexandra" userId="38afa08f-593c-4e0a-a63a-038a2085a672" providerId="ADAL" clId="{9F464E43-7E51-3441-B47D-5D1DAFF4741E}" dt="2023-10-18T22:53:13.096" v="3427" actId="167"/>
          <ac:picMkLst>
            <pc:docMk/>
            <pc:sldMk cId="3128620797" sldId="272"/>
            <ac:picMk id="9" creationId="{C5343DC1-78C6-974C-91E7-E6D321F04F14}"/>
          </ac:picMkLst>
        </pc:picChg>
        <pc:picChg chg="add del mod">
          <ac:chgData name="Palatchi, Caryn Alexandra" userId="38afa08f-593c-4e0a-a63a-038a2085a672" providerId="ADAL" clId="{9F464E43-7E51-3441-B47D-5D1DAFF4741E}" dt="2023-10-19T17:25:23.465" v="4131" actId="478"/>
          <ac:picMkLst>
            <pc:docMk/>
            <pc:sldMk cId="3128620797" sldId="272"/>
            <ac:picMk id="19" creationId="{5A014D84-0C46-034A-AAB1-A99F4D5B1C0C}"/>
          </ac:picMkLst>
        </pc:picChg>
        <pc:picChg chg="add mod">
          <ac:chgData name="Palatchi, Caryn Alexandra" userId="38afa08f-593c-4e0a-a63a-038a2085a672" providerId="ADAL" clId="{9F464E43-7E51-3441-B47D-5D1DAFF4741E}" dt="2023-10-19T17:28:20.680" v="4149" actId="14100"/>
          <ac:picMkLst>
            <pc:docMk/>
            <pc:sldMk cId="3128620797" sldId="272"/>
            <ac:picMk id="20" creationId="{115776E3-6BA0-D546-918D-7C9456E4ED73}"/>
          </ac:picMkLst>
        </pc:picChg>
        <pc:picChg chg="add mod">
          <ac:chgData name="Palatchi, Caryn Alexandra" userId="38afa08f-593c-4e0a-a63a-038a2085a672" providerId="ADAL" clId="{9F464E43-7E51-3441-B47D-5D1DAFF4741E}" dt="2023-10-19T17:22:19.899" v="4130" actId="1076"/>
          <ac:picMkLst>
            <pc:docMk/>
            <pc:sldMk cId="3128620797" sldId="272"/>
            <ac:picMk id="21" creationId="{90B7AC0A-590E-4748-86CD-DE069285923E}"/>
          </ac:picMkLst>
        </pc:picChg>
        <pc:picChg chg="add mod">
          <ac:chgData name="Palatchi, Caryn Alexandra" userId="38afa08f-593c-4e0a-a63a-038a2085a672" providerId="ADAL" clId="{9F464E43-7E51-3441-B47D-5D1DAFF4741E}" dt="2023-10-19T17:28:26.446" v="4151" actId="1076"/>
          <ac:picMkLst>
            <pc:docMk/>
            <pc:sldMk cId="3128620797" sldId="272"/>
            <ac:picMk id="22" creationId="{AC8F96E8-D798-C545-B969-C71D9B5C5C8E}"/>
          </ac:picMkLst>
        </pc:picChg>
        <pc:picChg chg="add mod">
          <ac:chgData name="Palatchi, Caryn Alexandra" userId="38afa08f-593c-4e0a-a63a-038a2085a672" providerId="ADAL" clId="{9F464E43-7E51-3441-B47D-5D1DAFF4741E}" dt="2023-10-19T17:28:29.446" v="4153" actId="1076"/>
          <ac:picMkLst>
            <pc:docMk/>
            <pc:sldMk cId="3128620797" sldId="272"/>
            <ac:picMk id="23" creationId="{734E93EC-C147-004B-8B46-6FE43BE0C567}"/>
          </ac:picMkLst>
        </pc:picChg>
      </pc:sldChg>
      <pc:sldChg chg="addSp delSp modSp add">
        <pc:chgData name="Palatchi, Caryn Alexandra" userId="38afa08f-593c-4e0a-a63a-038a2085a672" providerId="ADAL" clId="{9F464E43-7E51-3441-B47D-5D1DAFF4741E}" dt="2023-10-18T22:43:37.017" v="3276" actId="1037"/>
        <pc:sldMkLst>
          <pc:docMk/>
          <pc:sldMk cId="323255591" sldId="273"/>
        </pc:sldMkLst>
        <pc:spChg chg="mod">
          <ac:chgData name="Palatchi, Caryn Alexandra" userId="38afa08f-593c-4e0a-a63a-038a2085a672" providerId="ADAL" clId="{9F464E43-7E51-3441-B47D-5D1DAFF4741E}" dt="2023-10-18T22:41:55.642" v="3214" actId="5793"/>
          <ac:spMkLst>
            <pc:docMk/>
            <pc:sldMk cId="323255591" sldId="273"/>
            <ac:spMk id="10" creationId="{CC241B9D-0278-4E46-8B59-42ACBCE88D7E}"/>
          </ac:spMkLst>
        </pc:spChg>
        <pc:spChg chg="del">
          <ac:chgData name="Palatchi, Caryn Alexandra" userId="38afa08f-593c-4e0a-a63a-038a2085a672" providerId="ADAL" clId="{9F464E43-7E51-3441-B47D-5D1DAFF4741E}" dt="2023-10-18T22:42:01.167" v="3216" actId="478"/>
          <ac:spMkLst>
            <pc:docMk/>
            <pc:sldMk cId="323255591" sldId="273"/>
            <ac:spMk id="23" creationId="{264B0346-48D7-8F4F-BB9C-5ED892A0FE01}"/>
          </ac:spMkLst>
        </pc:spChg>
        <pc:spChg chg="del">
          <ac:chgData name="Palatchi, Caryn Alexandra" userId="38afa08f-593c-4e0a-a63a-038a2085a672" providerId="ADAL" clId="{9F464E43-7E51-3441-B47D-5D1DAFF4741E}" dt="2023-10-18T22:42:03.611" v="3218" actId="478"/>
          <ac:spMkLst>
            <pc:docMk/>
            <pc:sldMk cId="323255591" sldId="273"/>
            <ac:spMk id="24" creationId="{7B9843E2-04FC-0648-B31D-252E621C45BB}"/>
          </ac:spMkLst>
        </pc:spChg>
        <pc:spChg chg="del">
          <ac:chgData name="Palatchi, Caryn Alexandra" userId="38afa08f-593c-4e0a-a63a-038a2085a672" providerId="ADAL" clId="{9F464E43-7E51-3441-B47D-5D1DAFF4741E}" dt="2023-10-18T22:41:59.226" v="3215" actId="478"/>
          <ac:spMkLst>
            <pc:docMk/>
            <pc:sldMk cId="323255591" sldId="273"/>
            <ac:spMk id="25" creationId="{B9B77D1E-3E39-1D49-8EFA-9296513417CA}"/>
          </ac:spMkLst>
        </pc:spChg>
        <pc:spChg chg="del">
          <ac:chgData name="Palatchi, Caryn Alexandra" userId="38afa08f-593c-4e0a-a63a-038a2085a672" providerId="ADAL" clId="{9F464E43-7E51-3441-B47D-5D1DAFF4741E}" dt="2023-10-18T22:42:02.460" v="3217" actId="478"/>
          <ac:spMkLst>
            <pc:docMk/>
            <pc:sldMk cId="323255591" sldId="273"/>
            <ac:spMk id="26" creationId="{3BF079D5-332C-304E-9251-7CA4546A5DCA}"/>
          </ac:spMkLst>
        </pc:spChg>
        <pc:cxnChg chg="mod">
          <ac:chgData name="Palatchi, Caryn Alexandra" userId="38afa08f-593c-4e0a-a63a-038a2085a672" providerId="ADAL" clId="{9F464E43-7E51-3441-B47D-5D1DAFF4741E}" dt="2023-10-18T22:42:12.497" v="3221" actId="14100"/>
          <ac:cxnSpMkLst>
            <pc:docMk/>
            <pc:sldMk cId="323255591" sldId="273"/>
            <ac:cxnSpMk id="15" creationId="{4AA230B1-9DCB-1C4A-91C5-4B8413A35EA8}"/>
          </ac:cxnSpMkLst>
        </pc:cxnChg>
        <pc:cxnChg chg="add mod">
          <ac:chgData name="Palatchi, Caryn Alexandra" userId="38afa08f-593c-4e0a-a63a-038a2085a672" providerId="ADAL" clId="{9F464E43-7E51-3441-B47D-5D1DAFF4741E}" dt="2023-10-18T22:42:23.631" v="3224" actId="1076"/>
          <ac:cxnSpMkLst>
            <pc:docMk/>
            <pc:sldMk cId="323255591" sldId="273"/>
            <ac:cxnSpMk id="16" creationId="{3DC3236F-1BB9-FB4B-9103-03952485017D}"/>
          </ac:cxnSpMkLst>
        </pc:cxnChg>
        <pc:cxnChg chg="del">
          <ac:chgData name="Palatchi, Caryn Alexandra" userId="38afa08f-593c-4e0a-a63a-038a2085a672" providerId="ADAL" clId="{9F464E43-7E51-3441-B47D-5D1DAFF4741E}" dt="2023-10-18T22:42:15.380" v="3222" actId="478"/>
          <ac:cxnSpMkLst>
            <pc:docMk/>
            <pc:sldMk cId="323255591" sldId="273"/>
            <ac:cxnSpMk id="17" creationId="{0A0EFBF5-9AAC-204A-8206-02610CB9BF6A}"/>
          </ac:cxnSpMkLst>
        </pc:cxnChg>
        <pc:cxnChg chg="del">
          <ac:chgData name="Palatchi, Caryn Alexandra" userId="38afa08f-593c-4e0a-a63a-038a2085a672" providerId="ADAL" clId="{9F464E43-7E51-3441-B47D-5D1DAFF4741E}" dt="2023-10-18T22:42:15.380" v="3222" actId="478"/>
          <ac:cxnSpMkLst>
            <pc:docMk/>
            <pc:sldMk cId="323255591" sldId="273"/>
            <ac:cxnSpMk id="18" creationId="{25918474-C1FE-6148-8F5F-8B17217A242D}"/>
          </ac:cxnSpMkLst>
        </pc:cxnChg>
        <pc:cxnChg chg="add mod">
          <ac:chgData name="Palatchi, Caryn Alexandra" userId="38afa08f-593c-4e0a-a63a-038a2085a672" providerId="ADAL" clId="{9F464E43-7E51-3441-B47D-5D1DAFF4741E}" dt="2023-10-18T22:42:26.748" v="3226" actId="1076"/>
          <ac:cxnSpMkLst>
            <pc:docMk/>
            <pc:sldMk cId="323255591" sldId="273"/>
            <ac:cxnSpMk id="19" creationId="{B178616C-6035-564C-AD36-5E41C1C4C67B}"/>
          </ac:cxnSpMkLst>
        </pc:cxnChg>
        <pc:cxnChg chg="add mod">
          <ac:chgData name="Palatchi, Caryn Alexandra" userId="38afa08f-593c-4e0a-a63a-038a2085a672" providerId="ADAL" clId="{9F464E43-7E51-3441-B47D-5D1DAFF4741E}" dt="2023-10-18T22:42:30.914" v="3228" actId="1076"/>
          <ac:cxnSpMkLst>
            <pc:docMk/>
            <pc:sldMk cId="323255591" sldId="273"/>
            <ac:cxnSpMk id="20" creationId="{B0E3416B-4E3C-CD4A-B748-C1AB83FA94BB}"/>
          </ac:cxnSpMkLst>
        </pc:cxnChg>
        <pc:cxnChg chg="add mod">
          <ac:chgData name="Palatchi, Caryn Alexandra" userId="38afa08f-593c-4e0a-a63a-038a2085a672" providerId="ADAL" clId="{9F464E43-7E51-3441-B47D-5D1DAFF4741E}" dt="2023-10-18T22:42:34.097" v="3230" actId="1076"/>
          <ac:cxnSpMkLst>
            <pc:docMk/>
            <pc:sldMk cId="323255591" sldId="273"/>
            <ac:cxnSpMk id="21" creationId="{15D26CA0-5A9D-AF4C-97DC-F6C4522FB104}"/>
          </ac:cxnSpMkLst>
        </pc:cxnChg>
        <pc:cxnChg chg="add mod">
          <ac:chgData name="Palatchi, Caryn Alexandra" userId="38afa08f-593c-4e0a-a63a-038a2085a672" providerId="ADAL" clId="{9F464E43-7E51-3441-B47D-5D1DAFF4741E}" dt="2023-10-18T22:42:37.697" v="3232" actId="1076"/>
          <ac:cxnSpMkLst>
            <pc:docMk/>
            <pc:sldMk cId="323255591" sldId="273"/>
            <ac:cxnSpMk id="22" creationId="{57E57EEE-675F-CB4A-B14A-5426B3E5D3F8}"/>
          </ac:cxnSpMkLst>
        </pc:cxnChg>
        <pc:cxnChg chg="add mod">
          <ac:chgData name="Palatchi, Caryn Alexandra" userId="38afa08f-593c-4e0a-a63a-038a2085a672" providerId="ADAL" clId="{9F464E43-7E51-3441-B47D-5D1DAFF4741E}" dt="2023-10-18T22:42:43.047" v="3234" actId="1076"/>
          <ac:cxnSpMkLst>
            <pc:docMk/>
            <pc:sldMk cId="323255591" sldId="273"/>
            <ac:cxnSpMk id="27" creationId="{28CA46FC-C004-EB4A-BDB2-439D37545E15}"/>
          </ac:cxnSpMkLst>
        </pc:cxnChg>
        <pc:cxnChg chg="add mod">
          <ac:chgData name="Palatchi, Caryn Alexandra" userId="38afa08f-593c-4e0a-a63a-038a2085a672" providerId="ADAL" clId="{9F464E43-7E51-3441-B47D-5D1DAFF4741E}" dt="2023-10-18T22:43:08.913" v="3236" actId="1076"/>
          <ac:cxnSpMkLst>
            <pc:docMk/>
            <pc:sldMk cId="323255591" sldId="273"/>
            <ac:cxnSpMk id="28" creationId="{68771F81-3E39-E04F-82EC-E6ACF3AC78F2}"/>
          </ac:cxnSpMkLst>
        </pc:cxnChg>
        <pc:cxnChg chg="add mod">
          <ac:chgData name="Palatchi, Caryn Alexandra" userId="38afa08f-593c-4e0a-a63a-038a2085a672" providerId="ADAL" clId="{9F464E43-7E51-3441-B47D-5D1DAFF4741E}" dt="2023-10-18T22:43:37.017" v="3276" actId="1037"/>
          <ac:cxnSpMkLst>
            <pc:docMk/>
            <pc:sldMk cId="323255591" sldId="273"/>
            <ac:cxnSpMk id="29" creationId="{53825547-FF57-1440-891A-174AA815EC14}"/>
          </ac:cxnSpMkLst>
        </pc:cxnChg>
        <pc:cxnChg chg="add mod">
          <ac:chgData name="Palatchi, Caryn Alexandra" userId="38afa08f-593c-4e0a-a63a-038a2085a672" providerId="ADAL" clId="{9F464E43-7E51-3441-B47D-5D1DAFF4741E}" dt="2023-10-18T22:43:18.969" v="3248" actId="1038"/>
          <ac:cxnSpMkLst>
            <pc:docMk/>
            <pc:sldMk cId="323255591" sldId="273"/>
            <ac:cxnSpMk id="30" creationId="{2F5763FA-7004-F645-BE2C-075D77DDC1EF}"/>
          </ac:cxnSpMkLst>
        </pc:cxnChg>
        <pc:cxnChg chg="add mod">
          <ac:chgData name="Palatchi, Caryn Alexandra" userId="38afa08f-593c-4e0a-a63a-038a2085a672" providerId="ADAL" clId="{9F464E43-7E51-3441-B47D-5D1DAFF4741E}" dt="2023-10-18T22:43:29.465" v="3271" actId="1037"/>
          <ac:cxnSpMkLst>
            <pc:docMk/>
            <pc:sldMk cId="323255591" sldId="273"/>
            <ac:cxnSpMk id="31" creationId="{FA63BC26-A4C6-8D43-BBD9-F37EE89003C2}"/>
          </ac:cxnSpMkLst>
        </pc:cxnChg>
        <pc:cxnChg chg="add mod">
          <ac:chgData name="Palatchi, Caryn Alexandra" userId="38afa08f-593c-4e0a-a63a-038a2085a672" providerId="ADAL" clId="{9F464E43-7E51-3441-B47D-5D1DAFF4741E}" dt="2023-10-18T22:43:23.074" v="3257" actId="1037"/>
          <ac:cxnSpMkLst>
            <pc:docMk/>
            <pc:sldMk cId="323255591" sldId="273"/>
            <ac:cxnSpMk id="32" creationId="{C923531A-E8E2-9D44-A9E3-14260434D486}"/>
          </ac:cxnSpMkLst>
        </pc:cxnChg>
        <pc:cxnChg chg="add mod">
          <ac:chgData name="Palatchi, Caryn Alexandra" userId="38afa08f-593c-4e0a-a63a-038a2085a672" providerId="ADAL" clId="{9F464E43-7E51-3441-B47D-5D1DAFF4741E}" dt="2023-10-18T22:43:27.503" v="3270" actId="1037"/>
          <ac:cxnSpMkLst>
            <pc:docMk/>
            <pc:sldMk cId="323255591" sldId="273"/>
            <ac:cxnSpMk id="33" creationId="{65594C21-62CF-BD4B-B570-182E8A669E30}"/>
          </ac:cxnSpMkLst>
        </pc:cxnChg>
        <pc:cxnChg chg="add mod">
          <ac:chgData name="Palatchi, Caryn Alexandra" userId="38afa08f-593c-4e0a-a63a-038a2085a672" providerId="ADAL" clId="{9F464E43-7E51-3441-B47D-5D1DAFF4741E}" dt="2023-10-18T22:43:33.437" v="3274" actId="1038"/>
          <ac:cxnSpMkLst>
            <pc:docMk/>
            <pc:sldMk cId="323255591" sldId="273"/>
            <ac:cxnSpMk id="34" creationId="{F49D4C10-F7DD-D24F-B13A-5D34CB23493C}"/>
          </ac:cxnSpMkLst>
        </pc:cxnChg>
      </pc:sldChg>
      <pc:sldChg chg="addSp delSp modSp add del">
        <pc:chgData name="Palatchi, Caryn Alexandra" userId="38afa08f-593c-4e0a-a63a-038a2085a672" providerId="ADAL" clId="{9F464E43-7E51-3441-B47D-5D1DAFF4741E}" dt="2023-10-18T22:40:47.649" v="3052" actId="2696"/>
        <pc:sldMkLst>
          <pc:docMk/>
          <pc:sldMk cId="641455991" sldId="273"/>
        </pc:sldMkLst>
        <pc:spChg chg="del">
          <ac:chgData name="Palatchi, Caryn Alexandra" userId="38afa08f-593c-4e0a-a63a-038a2085a672" providerId="ADAL" clId="{9F464E43-7E51-3441-B47D-5D1DAFF4741E}" dt="2023-10-18T22:40:03.347" v="3039" actId="478"/>
          <ac:spMkLst>
            <pc:docMk/>
            <pc:sldMk cId="641455991" sldId="273"/>
            <ac:spMk id="2" creationId="{94FE9B33-7DD1-C649-BA05-2D92A5A24F66}"/>
          </ac:spMkLst>
        </pc:spChg>
        <pc:spChg chg="del">
          <ac:chgData name="Palatchi, Caryn Alexandra" userId="38afa08f-593c-4e0a-a63a-038a2085a672" providerId="ADAL" clId="{9F464E43-7E51-3441-B47D-5D1DAFF4741E}" dt="2023-10-18T22:40:03.347" v="3039" actId="478"/>
          <ac:spMkLst>
            <pc:docMk/>
            <pc:sldMk cId="641455991" sldId="273"/>
            <ac:spMk id="3" creationId="{F037EE42-15D7-3544-8391-2DAE7A9D4BC3}"/>
          </ac:spMkLst>
        </pc:spChg>
        <pc:picChg chg="add del mod">
          <ac:chgData name="Palatchi, Caryn Alexandra" userId="38afa08f-593c-4e0a-a63a-038a2085a672" providerId="ADAL" clId="{9F464E43-7E51-3441-B47D-5D1DAFF4741E}" dt="2023-10-18T22:40:10.502" v="3043"/>
          <ac:picMkLst>
            <pc:docMk/>
            <pc:sldMk cId="641455991" sldId="273"/>
            <ac:picMk id="4" creationId="{B56A2708-999D-164A-A239-156E9575EB96}"/>
          </ac:picMkLst>
        </pc:picChg>
      </pc:sldChg>
      <pc:sldChg chg="addSp delSp modSp add setBg">
        <pc:chgData name="Palatchi, Caryn Alexandra" userId="38afa08f-593c-4e0a-a63a-038a2085a672" providerId="ADAL" clId="{9F464E43-7E51-3441-B47D-5D1DAFF4741E}" dt="2023-10-19T19:56:43.899" v="4848" actId="1582"/>
        <pc:sldMkLst>
          <pc:docMk/>
          <pc:sldMk cId="2457670293" sldId="274"/>
        </pc:sldMkLst>
        <pc:spChg chg="mod">
          <ac:chgData name="Palatchi, Caryn Alexandra" userId="38afa08f-593c-4e0a-a63a-038a2085a672" providerId="ADAL" clId="{9F464E43-7E51-3441-B47D-5D1DAFF4741E}" dt="2023-10-19T17:33:03.695" v="4309" actId="14100"/>
          <ac:spMkLst>
            <pc:docMk/>
            <pc:sldMk cId="2457670293" sldId="274"/>
            <ac:spMk id="2" creationId="{1DF13009-277B-0D42-98DD-2C8C0C011B69}"/>
          </ac:spMkLst>
        </pc:spChg>
        <pc:spChg chg="del">
          <ac:chgData name="Palatchi, Caryn Alexandra" userId="38afa08f-593c-4e0a-a63a-038a2085a672" providerId="ADAL" clId="{9F464E43-7E51-3441-B47D-5D1DAFF4741E}" dt="2023-10-18T22:44:57.282" v="3281" actId="478"/>
          <ac:spMkLst>
            <pc:docMk/>
            <pc:sldMk cId="2457670293" sldId="274"/>
            <ac:spMk id="3" creationId="{94380118-CDB6-8D42-9E58-1868A2C47545}"/>
          </ac:spMkLst>
        </pc:spChg>
        <pc:picChg chg="add mod">
          <ac:chgData name="Palatchi, Caryn Alexandra" userId="38afa08f-593c-4e0a-a63a-038a2085a672" providerId="ADAL" clId="{9F464E43-7E51-3441-B47D-5D1DAFF4741E}" dt="2023-10-19T17:40:10.915" v="4315" actId="1076"/>
          <ac:picMkLst>
            <pc:docMk/>
            <pc:sldMk cId="2457670293" sldId="274"/>
            <ac:picMk id="4" creationId="{5C1CE1AC-9CDA-DD40-BBCE-763A093870FA}"/>
          </ac:picMkLst>
        </pc:picChg>
        <pc:picChg chg="add del">
          <ac:chgData name="Palatchi, Caryn Alexandra" userId="38afa08f-593c-4e0a-a63a-038a2085a672" providerId="ADAL" clId="{9F464E43-7E51-3441-B47D-5D1DAFF4741E}" dt="2023-10-18T22:46:47.082" v="3293"/>
          <ac:picMkLst>
            <pc:docMk/>
            <pc:sldMk cId="2457670293" sldId="274"/>
            <ac:picMk id="5" creationId="{50DEBE1F-1E53-854F-8C54-DB44F4B25820}"/>
          </ac:picMkLst>
        </pc:picChg>
        <pc:picChg chg="add mod">
          <ac:chgData name="Palatchi, Caryn Alexandra" userId="38afa08f-593c-4e0a-a63a-038a2085a672" providerId="ADAL" clId="{9F464E43-7E51-3441-B47D-5D1DAFF4741E}" dt="2023-10-19T17:40:30.816" v="4323" actId="1076"/>
          <ac:picMkLst>
            <pc:docMk/>
            <pc:sldMk cId="2457670293" sldId="274"/>
            <ac:picMk id="5" creationId="{C02A0464-4328-1847-99CC-41328C624477}"/>
          </ac:picMkLst>
        </pc:picChg>
        <pc:picChg chg="add del mod">
          <ac:chgData name="Palatchi, Caryn Alexandra" userId="38afa08f-593c-4e0a-a63a-038a2085a672" providerId="ADAL" clId="{9F464E43-7E51-3441-B47D-5D1DAFF4741E}" dt="2023-10-18T22:48:32.095" v="3328"/>
          <ac:picMkLst>
            <pc:docMk/>
            <pc:sldMk cId="2457670293" sldId="274"/>
            <ac:picMk id="6" creationId="{25EA7AF4-5486-C149-924C-35354C6A08FB}"/>
          </ac:picMkLst>
        </pc:picChg>
        <pc:picChg chg="add mod">
          <ac:chgData name="Palatchi, Caryn Alexandra" userId="38afa08f-593c-4e0a-a63a-038a2085a672" providerId="ADAL" clId="{9F464E43-7E51-3441-B47D-5D1DAFF4741E}" dt="2023-10-19T19:56:43.899" v="4848" actId="1582"/>
          <ac:picMkLst>
            <pc:docMk/>
            <pc:sldMk cId="2457670293" sldId="274"/>
            <ac:picMk id="6" creationId="{B14049A3-9751-BD47-8D77-9FF8ECC24112}"/>
          </ac:picMkLst>
        </pc:picChg>
        <pc:picChg chg="add mod">
          <ac:chgData name="Palatchi, Caryn Alexandra" userId="38afa08f-593c-4e0a-a63a-038a2085a672" providerId="ADAL" clId="{9F464E43-7E51-3441-B47D-5D1DAFF4741E}" dt="2023-10-19T17:33:26.044" v="4311" actId="208"/>
          <ac:picMkLst>
            <pc:docMk/>
            <pc:sldMk cId="2457670293" sldId="274"/>
            <ac:picMk id="7" creationId="{CB99C426-D5CD-344C-8E63-2BC9F8A53702}"/>
          </ac:picMkLst>
        </pc:picChg>
        <pc:picChg chg="add mod">
          <ac:chgData name="Palatchi, Caryn Alexandra" userId="38afa08f-593c-4e0a-a63a-038a2085a672" providerId="ADAL" clId="{9F464E43-7E51-3441-B47D-5D1DAFF4741E}" dt="2023-10-19T17:33:26.044" v="4311" actId="208"/>
          <ac:picMkLst>
            <pc:docMk/>
            <pc:sldMk cId="2457670293" sldId="274"/>
            <ac:picMk id="9" creationId="{70D31A7B-F26C-1842-871B-F572EEDADF3F}"/>
          </ac:picMkLst>
        </pc:picChg>
        <pc:picChg chg="add mod">
          <ac:chgData name="Palatchi, Caryn Alexandra" userId="38afa08f-593c-4e0a-a63a-038a2085a672" providerId="ADAL" clId="{9F464E43-7E51-3441-B47D-5D1DAFF4741E}" dt="2023-10-19T17:40:20.866" v="4318" actId="14100"/>
          <ac:picMkLst>
            <pc:docMk/>
            <pc:sldMk cId="2457670293" sldId="274"/>
            <ac:picMk id="14" creationId="{EE0D244B-F357-5046-9744-764EDCFF7E55}"/>
          </ac:picMkLst>
        </pc:picChg>
        <pc:cxnChg chg="add del mod">
          <ac:chgData name="Palatchi, Caryn Alexandra" userId="38afa08f-593c-4e0a-a63a-038a2085a672" providerId="ADAL" clId="{9F464E43-7E51-3441-B47D-5D1DAFF4741E}" dt="2023-10-18T22:48:14.651" v="3327" actId="478"/>
          <ac:cxnSpMkLst>
            <pc:docMk/>
            <pc:sldMk cId="2457670293" sldId="274"/>
            <ac:cxnSpMk id="7" creationId="{F9212BAC-423E-0741-8419-BB4CF25B56C9}"/>
          </ac:cxnSpMkLst>
        </pc:cxnChg>
        <pc:cxnChg chg="add del mod">
          <ac:chgData name="Palatchi, Caryn Alexandra" userId="38afa08f-593c-4e0a-a63a-038a2085a672" providerId="ADAL" clId="{9F464E43-7E51-3441-B47D-5D1DAFF4741E}" dt="2023-10-18T22:48:14.651" v="3327" actId="478"/>
          <ac:cxnSpMkLst>
            <pc:docMk/>
            <pc:sldMk cId="2457670293" sldId="274"/>
            <ac:cxnSpMk id="8" creationId="{F1BE971A-0A52-A440-ABC1-13F2B4380732}"/>
          </ac:cxnSpMkLst>
        </pc:cxnChg>
        <pc:cxnChg chg="add del mod">
          <ac:chgData name="Palatchi, Caryn Alexandra" userId="38afa08f-593c-4e0a-a63a-038a2085a672" providerId="ADAL" clId="{9F464E43-7E51-3441-B47D-5D1DAFF4741E}" dt="2023-10-18T22:48:14.651" v="3327" actId="478"/>
          <ac:cxnSpMkLst>
            <pc:docMk/>
            <pc:sldMk cId="2457670293" sldId="274"/>
            <ac:cxnSpMk id="9" creationId="{46D3B4D9-A602-C641-9D2F-0DBD04D7713F}"/>
          </ac:cxnSpMkLst>
        </pc:cxnChg>
        <pc:cxnChg chg="add del mod">
          <ac:chgData name="Palatchi, Caryn Alexandra" userId="38afa08f-593c-4e0a-a63a-038a2085a672" providerId="ADAL" clId="{9F464E43-7E51-3441-B47D-5D1DAFF4741E}" dt="2023-10-18T22:48:14.651" v="3327" actId="478"/>
          <ac:cxnSpMkLst>
            <pc:docMk/>
            <pc:sldMk cId="2457670293" sldId="274"/>
            <ac:cxnSpMk id="10" creationId="{88BA3DD4-8547-184D-9E92-0FF4E0F1AAFB}"/>
          </ac:cxnSpMkLst>
        </pc:cxnChg>
        <pc:cxnChg chg="add del mod">
          <ac:chgData name="Palatchi, Caryn Alexandra" userId="38afa08f-593c-4e0a-a63a-038a2085a672" providerId="ADAL" clId="{9F464E43-7E51-3441-B47D-5D1DAFF4741E}" dt="2023-10-18T22:48:14.651" v="3327" actId="478"/>
          <ac:cxnSpMkLst>
            <pc:docMk/>
            <pc:sldMk cId="2457670293" sldId="274"/>
            <ac:cxnSpMk id="11" creationId="{062DD574-E24E-7146-B280-80D7463C464B}"/>
          </ac:cxnSpMkLst>
        </pc:cxnChg>
        <pc:cxnChg chg="add del mod">
          <ac:chgData name="Palatchi, Caryn Alexandra" userId="38afa08f-593c-4e0a-a63a-038a2085a672" providerId="ADAL" clId="{9F464E43-7E51-3441-B47D-5D1DAFF4741E}" dt="2023-10-18T22:48:14.651" v="3327" actId="478"/>
          <ac:cxnSpMkLst>
            <pc:docMk/>
            <pc:sldMk cId="2457670293" sldId="274"/>
            <ac:cxnSpMk id="12" creationId="{DF39BE3C-CC9B-A848-87FF-5F57F9B5DCFD}"/>
          </ac:cxnSpMkLst>
        </pc:cxnChg>
        <pc:cxnChg chg="add del mod">
          <ac:chgData name="Palatchi, Caryn Alexandra" userId="38afa08f-593c-4e0a-a63a-038a2085a672" providerId="ADAL" clId="{9F464E43-7E51-3441-B47D-5D1DAFF4741E}" dt="2023-10-18T22:48:14.651" v="3327" actId="478"/>
          <ac:cxnSpMkLst>
            <pc:docMk/>
            <pc:sldMk cId="2457670293" sldId="274"/>
            <ac:cxnSpMk id="13" creationId="{4379892C-49BA-7A4B-A742-F19C984EF15C}"/>
          </ac:cxnSpMkLst>
        </pc:cxnChg>
      </pc:sldChg>
      <pc:sldChg chg="addSp delSp modSp add ord">
        <pc:chgData name="Palatchi, Caryn Alexandra" userId="38afa08f-593c-4e0a-a63a-038a2085a672" providerId="ADAL" clId="{9F464E43-7E51-3441-B47D-5D1DAFF4741E}" dt="2023-10-18T22:55:50.846" v="3482" actId="20577"/>
        <pc:sldMkLst>
          <pc:docMk/>
          <pc:sldMk cId="366018533" sldId="275"/>
        </pc:sldMkLst>
        <pc:spChg chg="del">
          <ac:chgData name="Palatchi, Caryn Alexandra" userId="38afa08f-593c-4e0a-a63a-038a2085a672" providerId="ADAL" clId="{9F464E43-7E51-3441-B47D-5D1DAFF4741E}" dt="2023-10-18T22:55:01.072" v="3468" actId="478"/>
          <ac:spMkLst>
            <pc:docMk/>
            <pc:sldMk cId="366018533" sldId="275"/>
            <ac:spMk id="2" creationId="{F2B0372A-D5FE-9A4F-8045-C32D46C68908}"/>
          </ac:spMkLst>
        </pc:spChg>
        <pc:spChg chg="del">
          <ac:chgData name="Palatchi, Caryn Alexandra" userId="38afa08f-593c-4e0a-a63a-038a2085a672" providerId="ADAL" clId="{9F464E43-7E51-3441-B47D-5D1DAFF4741E}" dt="2023-10-18T22:55:01.072" v="3468" actId="478"/>
          <ac:spMkLst>
            <pc:docMk/>
            <pc:sldMk cId="366018533" sldId="275"/>
            <ac:spMk id="3" creationId="{A367F303-5060-0A41-9EB0-5C7E159894D8}"/>
          </ac:spMkLst>
        </pc:spChg>
        <pc:spChg chg="add">
          <ac:chgData name="Palatchi, Caryn Alexandra" userId="38afa08f-593c-4e0a-a63a-038a2085a672" providerId="ADAL" clId="{9F464E43-7E51-3441-B47D-5D1DAFF4741E}" dt="2023-10-18T22:55:47.731" v="3481"/>
          <ac:spMkLst>
            <pc:docMk/>
            <pc:sldMk cId="366018533" sldId="275"/>
            <ac:spMk id="9" creationId="{6AD8CE0E-4595-084B-9BE3-FA7BFBAD49DD}"/>
          </ac:spMkLst>
        </pc:spChg>
        <pc:spChg chg="add mod">
          <ac:chgData name="Palatchi, Caryn Alexandra" userId="38afa08f-593c-4e0a-a63a-038a2085a672" providerId="ADAL" clId="{9F464E43-7E51-3441-B47D-5D1DAFF4741E}" dt="2023-10-18T22:55:50.846" v="3482" actId="20577"/>
          <ac:spMkLst>
            <pc:docMk/>
            <pc:sldMk cId="366018533" sldId="275"/>
            <ac:spMk id="10" creationId="{01DAC2A3-C8AC-BC4E-BDC6-D138FE777C5C}"/>
          </ac:spMkLst>
        </pc:spChg>
        <pc:picChg chg="add mod">
          <ac:chgData name="Palatchi, Caryn Alexandra" userId="38afa08f-593c-4e0a-a63a-038a2085a672" providerId="ADAL" clId="{9F464E43-7E51-3441-B47D-5D1DAFF4741E}" dt="2023-10-18T22:55:17.930" v="3476" actId="1076"/>
          <ac:picMkLst>
            <pc:docMk/>
            <pc:sldMk cId="366018533" sldId="275"/>
            <ac:picMk id="5" creationId="{52EF3FCF-BA3C-5E42-9339-9EB912EC9E48}"/>
          </ac:picMkLst>
        </pc:picChg>
        <pc:picChg chg="add mod">
          <ac:chgData name="Palatchi, Caryn Alexandra" userId="38afa08f-593c-4e0a-a63a-038a2085a672" providerId="ADAL" clId="{9F464E43-7E51-3441-B47D-5D1DAFF4741E}" dt="2023-10-18T22:55:13.730" v="3474" actId="1076"/>
          <ac:picMkLst>
            <pc:docMk/>
            <pc:sldMk cId="366018533" sldId="275"/>
            <ac:picMk id="6" creationId="{2DEFC0D3-CDB1-EF41-9671-DBB54705D5C6}"/>
          </ac:picMkLst>
        </pc:picChg>
        <pc:picChg chg="add mod">
          <ac:chgData name="Palatchi, Caryn Alexandra" userId="38afa08f-593c-4e0a-a63a-038a2085a672" providerId="ADAL" clId="{9F464E43-7E51-3441-B47D-5D1DAFF4741E}" dt="2023-10-18T22:55:35.063" v="3479" actId="1076"/>
          <ac:picMkLst>
            <pc:docMk/>
            <pc:sldMk cId="366018533" sldId="275"/>
            <ac:picMk id="8" creationId="{08721432-D077-7D4B-9F78-6A8F9120414A}"/>
          </ac:picMkLst>
        </pc:picChg>
      </pc:sldChg>
      <pc:sldChg chg="delSp modSp add">
        <pc:chgData name="Palatchi, Caryn Alexandra" userId="38afa08f-593c-4e0a-a63a-038a2085a672" providerId="ADAL" clId="{9F464E43-7E51-3441-B47D-5D1DAFF4741E}" dt="2023-10-19T15:54:17.251" v="3892" actId="207"/>
        <pc:sldMkLst>
          <pc:docMk/>
          <pc:sldMk cId="4203329254" sldId="276"/>
        </pc:sldMkLst>
        <pc:spChg chg="mod">
          <ac:chgData name="Palatchi, Caryn Alexandra" userId="38afa08f-593c-4e0a-a63a-038a2085a672" providerId="ADAL" clId="{9F464E43-7E51-3441-B47D-5D1DAFF4741E}" dt="2023-10-19T15:54:17.251" v="3892" actId="207"/>
          <ac:spMkLst>
            <pc:docMk/>
            <pc:sldMk cId="4203329254" sldId="276"/>
            <ac:spMk id="2" creationId="{186D90EF-28EB-1540-BB67-C68BA46FEF38}"/>
          </ac:spMkLst>
        </pc:spChg>
        <pc:spChg chg="del">
          <ac:chgData name="Palatchi, Caryn Alexandra" userId="38afa08f-593c-4e0a-a63a-038a2085a672" providerId="ADAL" clId="{9F464E43-7E51-3441-B47D-5D1DAFF4741E}" dt="2023-10-19T15:53:02.662" v="3864" actId="478"/>
          <ac:spMkLst>
            <pc:docMk/>
            <pc:sldMk cId="4203329254" sldId="276"/>
            <ac:spMk id="3" creationId="{F21544D3-283F-E544-8A22-035CDE88F337}"/>
          </ac:spMkLst>
        </pc:spChg>
      </pc:sldChg>
      <pc:sldChg chg="addSp delSp modSp add ord">
        <pc:chgData name="Palatchi, Caryn Alexandra" userId="38afa08f-593c-4e0a-a63a-038a2085a672" providerId="ADAL" clId="{9F464E43-7E51-3441-B47D-5D1DAFF4741E}" dt="2023-10-24T17:58:44.772" v="4874" actId="20577"/>
        <pc:sldMkLst>
          <pc:docMk/>
          <pc:sldMk cId="1047357813" sldId="277"/>
        </pc:sldMkLst>
        <pc:spChg chg="mod">
          <ac:chgData name="Palatchi, Caryn Alexandra" userId="38afa08f-593c-4e0a-a63a-038a2085a672" providerId="ADAL" clId="{9F464E43-7E51-3441-B47D-5D1DAFF4741E}" dt="2023-10-19T19:53:12.814" v="4802" actId="1037"/>
          <ac:spMkLst>
            <pc:docMk/>
            <pc:sldMk cId="1047357813" sldId="277"/>
            <ac:spMk id="2" creationId="{1E7320B1-937E-1547-BDB5-5D7DB905F322}"/>
          </ac:spMkLst>
        </pc:spChg>
        <pc:spChg chg="mod">
          <ac:chgData name="Palatchi, Caryn Alexandra" userId="38afa08f-593c-4e0a-a63a-038a2085a672" providerId="ADAL" clId="{9F464E43-7E51-3441-B47D-5D1DAFF4741E}" dt="2023-10-24T17:57:19.310" v="4853" actId="1076"/>
          <ac:spMkLst>
            <pc:docMk/>
            <pc:sldMk cId="1047357813" sldId="277"/>
            <ac:spMk id="3" creationId="{24704AAD-68A3-CB40-B3EF-902DBAC2C90C}"/>
          </ac:spMkLst>
        </pc:spChg>
        <pc:spChg chg="add mod">
          <ac:chgData name="Palatchi, Caryn Alexandra" userId="38afa08f-593c-4e0a-a63a-038a2085a672" providerId="ADAL" clId="{9F464E43-7E51-3441-B47D-5D1DAFF4741E}" dt="2023-10-24T17:57:59.107" v="4865" actId="20577"/>
          <ac:spMkLst>
            <pc:docMk/>
            <pc:sldMk cId="1047357813" sldId="277"/>
            <ac:spMk id="24" creationId="{4808CACB-DD68-4842-A374-F00C5D8EB835}"/>
          </ac:spMkLst>
        </pc:spChg>
        <pc:spChg chg="add mod">
          <ac:chgData name="Palatchi, Caryn Alexandra" userId="38afa08f-593c-4e0a-a63a-038a2085a672" providerId="ADAL" clId="{9F464E43-7E51-3441-B47D-5D1DAFF4741E}" dt="2023-10-24T17:58:00.828" v="4866" actId="20577"/>
          <ac:spMkLst>
            <pc:docMk/>
            <pc:sldMk cId="1047357813" sldId="277"/>
            <ac:spMk id="25" creationId="{AC124EBA-3F46-B646-B64B-6A42588FC3D5}"/>
          </ac:spMkLst>
        </pc:spChg>
        <pc:spChg chg="add mod">
          <ac:chgData name="Palatchi, Caryn Alexandra" userId="38afa08f-593c-4e0a-a63a-038a2085a672" providerId="ADAL" clId="{9F464E43-7E51-3441-B47D-5D1DAFF4741E}" dt="2023-10-24T17:58:44.772" v="4874" actId="20577"/>
          <ac:spMkLst>
            <pc:docMk/>
            <pc:sldMk cId="1047357813" sldId="277"/>
            <ac:spMk id="26" creationId="{8F2FDF91-AC2A-694B-96DE-C4CE85C43015}"/>
          </ac:spMkLst>
        </pc:spChg>
        <pc:spChg chg="add mod">
          <ac:chgData name="Palatchi, Caryn Alexandra" userId="38afa08f-593c-4e0a-a63a-038a2085a672" providerId="ADAL" clId="{9F464E43-7E51-3441-B47D-5D1DAFF4741E}" dt="2023-10-24T17:58:42.897" v="4873" actId="20577"/>
          <ac:spMkLst>
            <pc:docMk/>
            <pc:sldMk cId="1047357813" sldId="277"/>
            <ac:spMk id="27" creationId="{12E1871C-4F8F-D94B-BF85-356AD7896047}"/>
          </ac:spMkLst>
        </pc:spChg>
        <pc:spChg chg="del">
          <ac:chgData name="Palatchi, Caryn Alexandra" userId="38afa08f-593c-4e0a-a63a-038a2085a672" providerId="ADAL" clId="{9F464E43-7E51-3441-B47D-5D1DAFF4741E}" dt="2023-10-19T19:53:59.658" v="4805" actId="478"/>
          <ac:spMkLst>
            <pc:docMk/>
            <pc:sldMk cId="1047357813" sldId="277"/>
            <ac:spMk id="38" creationId="{AE0F1CFF-CB5C-9544-83C0-16EF0C71F20C}"/>
          </ac:spMkLst>
        </pc:spChg>
        <pc:spChg chg="del mod">
          <ac:chgData name="Palatchi, Caryn Alexandra" userId="38afa08f-593c-4e0a-a63a-038a2085a672" providerId="ADAL" clId="{9F464E43-7E51-3441-B47D-5D1DAFF4741E}" dt="2023-10-19T19:53:59.658" v="4805" actId="478"/>
          <ac:spMkLst>
            <pc:docMk/>
            <pc:sldMk cId="1047357813" sldId="277"/>
            <ac:spMk id="39" creationId="{45470331-CBB0-954C-A34E-16969B30B4CC}"/>
          </ac:spMkLst>
        </pc:spChg>
        <pc:spChg chg="del">
          <ac:chgData name="Palatchi, Caryn Alexandra" userId="38afa08f-593c-4e0a-a63a-038a2085a672" providerId="ADAL" clId="{9F464E43-7E51-3441-B47D-5D1DAFF4741E}" dt="2023-10-19T19:53:59.658" v="4805" actId="478"/>
          <ac:spMkLst>
            <pc:docMk/>
            <pc:sldMk cId="1047357813" sldId="277"/>
            <ac:spMk id="40" creationId="{E67B017D-B1D9-8A47-B873-37E968C1F639}"/>
          </ac:spMkLst>
        </pc:spChg>
        <pc:spChg chg="mod">
          <ac:chgData name="Palatchi, Caryn Alexandra" userId="38afa08f-593c-4e0a-a63a-038a2085a672" providerId="ADAL" clId="{9F464E43-7E51-3441-B47D-5D1DAFF4741E}" dt="2023-10-24T17:57:23.694" v="4854" actId="1076"/>
          <ac:spMkLst>
            <pc:docMk/>
            <pc:sldMk cId="1047357813" sldId="277"/>
            <ac:spMk id="41" creationId="{EDB6D733-88FF-5F45-AEEB-4E1EBE750B61}"/>
          </ac:spMkLst>
        </pc:spChg>
        <pc:spChg chg="mod">
          <ac:chgData name="Palatchi, Caryn Alexandra" userId="38afa08f-593c-4e0a-a63a-038a2085a672" providerId="ADAL" clId="{9F464E43-7E51-3441-B47D-5D1DAFF4741E}" dt="2023-10-24T17:57:23.694" v="4854" actId="1076"/>
          <ac:spMkLst>
            <pc:docMk/>
            <pc:sldMk cId="1047357813" sldId="277"/>
            <ac:spMk id="42" creationId="{6C605060-672C-DC43-93FF-2F3B3094A665}"/>
          </ac:spMkLst>
        </pc:spChg>
        <pc:spChg chg="mod">
          <ac:chgData name="Palatchi, Caryn Alexandra" userId="38afa08f-593c-4e0a-a63a-038a2085a672" providerId="ADAL" clId="{9F464E43-7E51-3441-B47D-5D1DAFF4741E}" dt="2023-10-24T17:57:23.694" v="4854" actId="1076"/>
          <ac:spMkLst>
            <pc:docMk/>
            <pc:sldMk cId="1047357813" sldId="277"/>
            <ac:spMk id="43" creationId="{18312016-E9EB-1247-8B74-7D8AF8E45148}"/>
          </ac:spMkLst>
        </pc:spChg>
        <pc:spChg chg="mod">
          <ac:chgData name="Palatchi, Caryn Alexandra" userId="38afa08f-593c-4e0a-a63a-038a2085a672" providerId="ADAL" clId="{9F464E43-7E51-3441-B47D-5D1DAFF4741E}" dt="2023-10-24T17:57:23.694" v="4854" actId="1076"/>
          <ac:spMkLst>
            <pc:docMk/>
            <pc:sldMk cId="1047357813" sldId="277"/>
            <ac:spMk id="44" creationId="{FCC8DFF1-803D-174E-9DB2-489D75D9BDD7}"/>
          </ac:spMkLst>
        </pc:spChg>
        <pc:spChg chg="mod">
          <ac:chgData name="Palatchi, Caryn Alexandra" userId="38afa08f-593c-4e0a-a63a-038a2085a672" providerId="ADAL" clId="{9F464E43-7E51-3441-B47D-5D1DAFF4741E}" dt="2023-10-24T17:57:23.694" v="4854" actId="1076"/>
          <ac:spMkLst>
            <pc:docMk/>
            <pc:sldMk cId="1047357813" sldId="277"/>
            <ac:spMk id="45" creationId="{BD6FD7B9-06F3-A645-B988-16FE53FD1B6C}"/>
          </ac:spMkLst>
        </pc:spChg>
        <pc:spChg chg="mod">
          <ac:chgData name="Palatchi, Caryn Alexandra" userId="38afa08f-593c-4e0a-a63a-038a2085a672" providerId="ADAL" clId="{9F464E43-7E51-3441-B47D-5D1DAFF4741E}" dt="2023-10-24T17:57:23.694" v="4854" actId="1076"/>
          <ac:spMkLst>
            <pc:docMk/>
            <pc:sldMk cId="1047357813" sldId="277"/>
            <ac:spMk id="46" creationId="{584BF5A4-8556-D949-90CA-7CA58B12CF3B}"/>
          </ac:spMkLst>
        </pc:spChg>
        <pc:spChg chg="del">
          <ac:chgData name="Palatchi, Caryn Alexandra" userId="38afa08f-593c-4e0a-a63a-038a2085a672" providerId="ADAL" clId="{9F464E43-7E51-3441-B47D-5D1DAFF4741E}" dt="2023-10-19T19:53:54.936" v="4804" actId="478"/>
          <ac:spMkLst>
            <pc:docMk/>
            <pc:sldMk cId="1047357813" sldId="277"/>
            <ac:spMk id="47" creationId="{0A2A5669-02DD-B74E-BA4F-6AC6FBE48156}"/>
          </ac:spMkLst>
        </pc:spChg>
        <pc:spChg chg="del">
          <ac:chgData name="Palatchi, Caryn Alexandra" userId="38afa08f-593c-4e0a-a63a-038a2085a672" providerId="ADAL" clId="{9F464E43-7E51-3441-B47D-5D1DAFF4741E}" dt="2023-10-19T19:53:54.936" v="4804" actId="478"/>
          <ac:spMkLst>
            <pc:docMk/>
            <pc:sldMk cId="1047357813" sldId="277"/>
            <ac:spMk id="48" creationId="{524249B7-E6B5-AD4B-BA2F-118C4BBD6434}"/>
          </ac:spMkLst>
        </pc:spChg>
        <pc:spChg chg="del">
          <ac:chgData name="Palatchi, Caryn Alexandra" userId="38afa08f-593c-4e0a-a63a-038a2085a672" providerId="ADAL" clId="{9F464E43-7E51-3441-B47D-5D1DAFF4741E}" dt="2023-10-19T19:53:54.936" v="4804" actId="478"/>
          <ac:spMkLst>
            <pc:docMk/>
            <pc:sldMk cId="1047357813" sldId="277"/>
            <ac:spMk id="49" creationId="{03A9F872-4C16-5746-964A-9971D071AE22}"/>
          </ac:spMkLst>
        </pc:spChg>
        <pc:spChg chg="mod">
          <ac:chgData name="Palatchi, Caryn Alexandra" userId="38afa08f-593c-4e0a-a63a-038a2085a672" providerId="ADAL" clId="{9F464E43-7E51-3441-B47D-5D1DAFF4741E}" dt="2023-10-24T17:57:23.694" v="4854" actId="1076"/>
          <ac:spMkLst>
            <pc:docMk/>
            <pc:sldMk cId="1047357813" sldId="277"/>
            <ac:spMk id="50" creationId="{F958E85E-D54E-3A4F-8342-4548F07E46F7}"/>
          </ac:spMkLst>
        </pc:spChg>
        <pc:spChg chg="mod">
          <ac:chgData name="Palatchi, Caryn Alexandra" userId="38afa08f-593c-4e0a-a63a-038a2085a672" providerId="ADAL" clId="{9F464E43-7E51-3441-B47D-5D1DAFF4741E}" dt="2023-10-24T17:57:23.694" v="4854" actId="1076"/>
          <ac:spMkLst>
            <pc:docMk/>
            <pc:sldMk cId="1047357813" sldId="277"/>
            <ac:spMk id="51" creationId="{4D064F70-B935-394F-917D-62679A319475}"/>
          </ac:spMkLst>
        </pc:spChg>
        <pc:spChg chg="mod">
          <ac:chgData name="Palatchi, Caryn Alexandra" userId="38afa08f-593c-4e0a-a63a-038a2085a672" providerId="ADAL" clId="{9F464E43-7E51-3441-B47D-5D1DAFF4741E}" dt="2023-10-24T17:57:23.694" v="4854" actId="1076"/>
          <ac:spMkLst>
            <pc:docMk/>
            <pc:sldMk cId="1047357813" sldId="277"/>
            <ac:spMk id="52" creationId="{2BEABBF4-7A61-B041-8C63-5A8ECA0BF1CA}"/>
          </ac:spMkLst>
        </pc:spChg>
        <pc:spChg chg="mod">
          <ac:chgData name="Palatchi, Caryn Alexandra" userId="38afa08f-593c-4e0a-a63a-038a2085a672" providerId="ADAL" clId="{9F464E43-7E51-3441-B47D-5D1DAFF4741E}" dt="2023-10-24T17:57:23.694" v="4854" actId="1076"/>
          <ac:spMkLst>
            <pc:docMk/>
            <pc:sldMk cId="1047357813" sldId="277"/>
            <ac:spMk id="53" creationId="{DA1CF12E-D04B-1E49-9B98-2B60D6BDD8EF}"/>
          </ac:spMkLst>
        </pc:spChg>
        <pc:spChg chg="mod">
          <ac:chgData name="Palatchi, Caryn Alexandra" userId="38afa08f-593c-4e0a-a63a-038a2085a672" providerId="ADAL" clId="{9F464E43-7E51-3441-B47D-5D1DAFF4741E}" dt="2023-10-24T17:57:23.694" v="4854" actId="1076"/>
          <ac:spMkLst>
            <pc:docMk/>
            <pc:sldMk cId="1047357813" sldId="277"/>
            <ac:spMk id="54" creationId="{251D37DC-2313-144C-8114-B1896F618834}"/>
          </ac:spMkLst>
        </pc:spChg>
        <pc:spChg chg="mod">
          <ac:chgData name="Palatchi, Caryn Alexandra" userId="38afa08f-593c-4e0a-a63a-038a2085a672" providerId="ADAL" clId="{9F464E43-7E51-3441-B47D-5D1DAFF4741E}" dt="2023-10-24T17:57:23.694" v="4854" actId="1076"/>
          <ac:spMkLst>
            <pc:docMk/>
            <pc:sldMk cId="1047357813" sldId="277"/>
            <ac:spMk id="55" creationId="{FDD19FEA-0825-D148-A7E0-94F35DF0EBB1}"/>
          </ac:spMkLst>
        </pc:spChg>
        <pc:picChg chg="add mod">
          <ac:chgData name="Palatchi, Caryn Alexandra" userId="38afa08f-593c-4e0a-a63a-038a2085a672" providerId="ADAL" clId="{9F464E43-7E51-3441-B47D-5D1DAFF4741E}" dt="2023-10-24T17:57:36.060" v="4859" actId="1076"/>
          <ac:picMkLst>
            <pc:docMk/>
            <pc:sldMk cId="1047357813" sldId="277"/>
            <ac:picMk id="4" creationId="{3C4E8B29-6B64-FF47-9131-D2CAD3D4F517}"/>
          </ac:picMkLst>
        </pc:picChg>
        <pc:picChg chg="add mod">
          <ac:chgData name="Palatchi, Caryn Alexandra" userId="38afa08f-593c-4e0a-a63a-038a2085a672" providerId="ADAL" clId="{9F464E43-7E51-3441-B47D-5D1DAFF4741E}" dt="2023-10-24T17:57:46.009" v="4862" actId="1076"/>
          <ac:picMkLst>
            <pc:docMk/>
            <pc:sldMk cId="1047357813" sldId="277"/>
            <ac:picMk id="5" creationId="{481619F7-9A50-4641-8BAB-82C4BB731F80}"/>
          </ac:picMkLst>
        </pc:picChg>
        <pc:picChg chg="mod">
          <ac:chgData name="Palatchi, Caryn Alexandra" userId="38afa08f-593c-4e0a-a63a-038a2085a672" providerId="ADAL" clId="{9F464E43-7E51-3441-B47D-5D1DAFF4741E}" dt="2023-10-24T17:57:23.694" v="4854" actId="1076"/>
          <ac:picMkLst>
            <pc:docMk/>
            <pc:sldMk cId="1047357813" sldId="277"/>
            <ac:picMk id="19" creationId="{378D2624-7596-F147-950B-8CAC1FCB9793}"/>
          </ac:picMkLst>
        </pc:picChg>
        <pc:picChg chg="del">
          <ac:chgData name="Palatchi, Caryn Alexandra" userId="38afa08f-593c-4e0a-a63a-038a2085a672" providerId="ADAL" clId="{9F464E43-7E51-3441-B47D-5D1DAFF4741E}" dt="2023-10-19T19:53:54.936" v="4804" actId="478"/>
          <ac:picMkLst>
            <pc:docMk/>
            <pc:sldMk cId="1047357813" sldId="277"/>
            <ac:picMk id="23" creationId="{1DC6EE17-8428-AE42-9E12-849F84B09129}"/>
          </ac:picMkLst>
        </pc:picChg>
        <pc:picChg chg="del">
          <ac:chgData name="Palatchi, Caryn Alexandra" userId="38afa08f-593c-4e0a-a63a-038a2085a672" providerId="ADAL" clId="{9F464E43-7E51-3441-B47D-5D1DAFF4741E}" dt="2023-10-19T19:53:54.936" v="4804" actId="478"/>
          <ac:picMkLst>
            <pc:docMk/>
            <pc:sldMk cId="1047357813" sldId="277"/>
            <ac:picMk id="25" creationId="{AC625E47-5FD2-9F4E-8A11-6709A92DD901}"/>
          </ac:picMkLst>
        </pc:picChg>
        <pc:picChg chg="del">
          <ac:chgData name="Palatchi, Caryn Alexandra" userId="38afa08f-593c-4e0a-a63a-038a2085a672" providerId="ADAL" clId="{9F464E43-7E51-3441-B47D-5D1DAFF4741E}" dt="2023-10-19T19:53:54.936" v="4804" actId="478"/>
          <ac:picMkLst>
            <pc:docMk/>
            <pc:sldMk cId="1047357813" sldId="277"/>
            <ac:picMk id="27" creationId="{4FED7D08-7BE5-9645-A867-AACE246D389F}"/>
          </ac:picMkLst>
        </pc:picChg>
        <pc:picChg chg="mod">
          <ac:chgData name="Palatchi, Caryn Alexandra" userId="38afa08f-593c-4e0a-a63a-038a2085a672" providerId="ADAL" clId="{9F464E43-7E51-3441-B47D-5D1DAFF4741E}" dt="2023-10-24T17:57:23.694" v="4854" actId="1076"/>
          <ac:picMkLst>
            <pc:docMk/>
            <pc:sldMk cId="1047357813" sldId="277"/>
            <ac:picMk id="29" creationId="{68A54EEA-5200-4945-B67B-B165643318C2}"/>
          </ac:picMkLst>
        </pc:picChg>
        <pc:picChg chg="mod">
          <ac:chgData name="Palatchi, Caryn Alexandra" userId="38afa08f-593c-4e0a-a63a-038a2085a672" providerId="ADAL" clId="{9F464E43-7E51-3441-B47D-5D1DAFF4741E}" dt="2023-10-24T17:57:23.694" v="4854" actId="1076"/>
          <ac:picMkLst>
            <pc:docMk/>
            <pc:sldMk cId="1047357813" sldId="277"/>
            <ac:picMk id="31" creationId="{DF9AF119-3F88-424B-B951-B9CF20CEE85C}"/>
          </ac:picMkLst>
        </pc:picChg>
        <pc:picChg chg="mod">
          <ac:chgData name="Palatchi, Caryn Alexandra" userId="38afa08f-593c-4e0a-a63a-038a2085a672" providerId="ADAL" clId="{9F464E43-7E51-3441-B47D-5D1DAFF4741E}" dt="2023-10-24T17:57:23.694" v="4854" actId="1076"/>
          <ac:picMkLst>
            <pc:docMk/>
            <pc:sldMk cId="1047357813" sldId="277"/>
            <ac:picMk id="33" creationId="{DBF2074C-03F8-4049-81F5-4ADB67E9361A}"/>
          </ac:picMkLst>
        </pc:picChg>
        <pc:picChg chg="mod">
          <ac:chgData name="Palatchi, Caryn Alexandra" userId="38afa08f-593c-4e0a-a63a-038a2085a672" providerId="ADAL" clId="{9F464E43-7E51-3441-B47D-5D1DAFF4741E}" dt="2023-10-24T17:57:23.694" v="4854" actId="1076"/>
          <ac:picMkLst>
            <pc:docMk/>
            <pc:sldMk cId="1047357813" sldId="277"/>
            <ac:picMk id="35" creationId="{18644C8A-0224-BA4E-921D-1B7864DE504B}"/>
          </ac:picMkLst>
        </pc:picChg>
        <pc:picChg chg="mod">
          <ac:chgData name="Palatchi, Caryn Alexandra" userId="38afa08f-593c-4e0a-a63a-038a2085a672" providerId="ADAL" clId="{9F464E43-7E51-3441-B47D-5D1DAFF4741E}" dt="2023-10-24T17:57:23.694" v="4854" actId="1076"/>
          <ac:picMkLst>
            <pc:docMk/>
            <pc:sldMk cId="1047357813" sldId="277"/>
            <ac:picMk id="37" creationId="{FF9D4941-6B61-ED47-A33F-B65233F8B565}"/>
          </ac:picMkLst>
        </pc:picChg>
      </pc:sldChg>
      <pc:sldChg chg="addSp delSp modSp add del">
        <pc:chgData name="Palatchi, Caryn Alexandra" userId="38afa08f-593c-4e0a-a63a-038a2085a672" providerId="ADAL" clId="{9F464E43-7E51-3441-B47D-5D1DAFF4741E}" dt="2023-10-19T19:50:18.413" v="4691" actId="2696"/>
        <pc:sldMkLst>
          <pc:docMk/>
          <pc:sldMk cId="1496271739" sldId="277"/>
        </pc:sldMkLst>
        <pc:spChg chg="mod">
          <ac:chgData name="Palatchi, Caryn Alexandra" userId="38afa08f-593c-4e0a-a63a-038a2085a672" providerId="ADAL" clId="{9F464E43-7E51-3441-B47D-5D1DAFF4741E}" dt="2023-10-19T19:50:15.032" v="4690" actId="404"/>
          <ac:spMkLst>
            <pc:docMk/>
            <pc:sldMk cId="1496271739" sldId="277"/>
            <ac:spMk id="2" creationId="{1E7320B1-937E-1547-BDB5-5D7DB905F322}"/>
          </ac:spMkLst>
        </pc:spChg>
        <pc:spChg chg="mod">
          <ac:chgData name="Palatchi, Caryn Alexandra" userId="38afa08f-593c-4e0a-a63a-038a2085a672" providerId="ADAL" clId="{9F464E43-7E51-3441-B47D-5D1DAFF4741E}" dt="2023-10-19T19:14:54.998" v="4379" actId="1076"/>
          <ac:spMkLst>
            <pc:docMk/>
            <pc:sldMk cId="1496271739" sldId="277"/>
            <ac:spMk id="3" creationId="{24704AAD-68A3-CB40-B3EF-902DBAC2C90C}"/>
          </ac:spMkLst>
        </pc:spChg>
        <pc:spChg chg="add mod">
          <ac:chgData name="Palatchi, Caryn Alexandra" userId="38afa08f-593c-4e0a-a63a-038a2085a672" providerId="ADAL" clId="{9F464E43-7E51-3441-B47D-5D1DAFF4741E}" dt="2023-10-19T19:42:42.755" v="4454" actId="1076"/>
          <ac:spMkLst>
            <pc:docMk/>
            <pc:sldMk cId="1496271739" sldId="277"/>
            <ac:spMk id="38" creationId="{AE0F1CFF-CB5C-9544-83C0-16EF0C71F20C}"/>
          </ac:spMkLst>
        </pc:spChg>
        <pc:spChg chg="add mod">
          <ac:chgData name="Palatchi, Caryn Alexandra" userId="38afa08f-593c-4e0a-a63a-038a2085a672" providerId="ADAL" clId="{9F464E43-7E51-3441-B47D-5D1DAFF4741E}" dt="2023-10-19T19:42:51.790" v="4458" actId="20577"/>
          <ac:spMkLst>
            <pc:docMk/>
            <pc:sldMk cId="1496271739" sldId="277"/>
            <ac:spMk id="39" creationId="{45470331-CBB0-954C-A34E-16969B30B4CC}"/>
          </ac:spMkLst>
        </pc:spChg>
        <pc:spChg chg="add mod">
          <ac:chgData name="Palatchi, Caryn Alexandra" userId="38afa08f-593c-4e0a-a63a-038a2085a672" providerId="ADAL" clId="{9F464E43-7E51-3441-B47D-5D1DAFF4741E}" dt="2023-10-19T19:43:00.299" v="4462" actId="20577"/>
          <ac:spMkLst>
            <pc:docMk/>
            <pc:sldMk cId="1496271739" sldId="277"/>
            <ac:spMk id="40" creationId="{E67B017D-B1D9-8A47-B873-37E968C1F639}"/>
          </ac:spMkLst>
        </pc:spChg>
        <pc:spChg chg="add mod">
          <ac:chgData name="Palatchi, Caryn Alexandra" userId="38afa08f-593c-4e0a-a63a-038a2085a672" providerId="ADAL" clId="{9F464E43-7E51-3441-B47D-5D1DAFF4741E}" dt="2023-10-19T19:43:17.756" v="4476" actId="1076"/>
          <ac:spMkLst>
            <pc:docMk/>
            <pc:sldMk cId="1496271739" sldId="277"/>
            <ac:spMk id="41" creationId="{EDB6D733-88FF-5F45-AEEB-4E1EBE750B61}"/>
          </ac:spMkLst>
        </pc:spChg>
        <pc:spChg chg="add mod">
          <ac:chgData name="Palatchi, Caryn Alexandra" userId="38afa08f-593c-4e0a-a63a-038a2085a672" providerId="ADAL" clId="{9F464E43-7E51-3441-B47D-5D1DAFF4741E}" dt="2023-10-19T19:43:28.896" v="4486" actId="20577"/>
          <ac:spMkLst>
            <pc:docMk/>
            <pc:sldMk cId="1496271739" sldId="277"/>
            <ac:spMk id="42" creationId="{6C605060-672C-DC43-93FF-2F3B3094A665}"/>
          </ac:spMkLst>
        </pc:spChg>
        <pc:spChg chg="add mod">
          <ac:chgData name="Palatchi, Caryn Alexandra" userId="38afa08f-593c-4e0a-a63a-038a2085a672" providerId="ADAL" clId="{9F464E43-7E51-3441-B47D-5D1DAFF4741E}" dt="2023-10-19T19:43:46.802" v="4498" actId="20577"/>
          <ac:spMkLst>
            <pc:docMk/>
            <pc:sldMk cId="1496271739" sldId="277"/>
            <ac:spMk id="43" creationId="{18312016-E9EB-1247-8B74-7D8AF8E45148}"/>
          </ac:spMkLst>
        </pc:spChg>
        <pc:spChg chg="add mod">
          <ac:chgData name="Palatchi, Caryn Alexandra" userId="38afa08f-593c-4e0a-a63a-038a2085a672" providerId="ADAL" clId="{9F464E43-7E51-3441-B47D-5D1DAFF4741E}" dt="2023-10-19T19:44:14.773" v="4520" actId="1076"/>
          <ac:spMkLst>
            <pc:docMk/>
            <pc:sldMk cId="1496271739" sldId="277"/>
            <ac:spMk id="44" creationId="{FCC8DFF1-803D-174E-9DB2-489D75D9BDD7}"/>
          </ac:spMkLst>
        </pc:spChg>
        <pc:spChg chg="add mod">
          <ac:chgData name="Palatchi, Caryn Alexandra" userId="38afa08f-593c-4e0a-a63a-038a2085a672" providerId="ADAL" clId="{9F464E43-7E51-3441-B47D-5D1DAFF4741E}" dt="2023-10-19T19:44:24.400" v="4528" actId="20577"/>
          <ac:spMkLst>
            <pc:docMk/>
            <pc:sldMk cId="1496271739" sldId="277"/>
            <ac:spMk id="45" creationId="{BD6FD7B9-06F3-A645-B988-16FE53FD1B6C}"/>
          </ac:spMkLst>
        </pc:spChg>
        <pc:spChg chg="add mod">
          <ac:chgData name="Palatchi, Caryn Alexandra" userId="38afa08f-593c-4e0a-a63a-038a2085a672" providerId="ADAL" clId="{9F464E43-7E51-3441-B47D-5D1DAFF4741E}" dt="2023-10-19T19:44:35.901" v="4532" actId="20577"/>
          <ac:spMkLst>
            <pc:docMk/>
            <pc:sldMk cId="1496271739" sldId="277"/>
            <ac:spMk id="46" creationId="{584BF5A4-8556-D949-90CA-7CA58B12CF3B}"/>
          </ac:spMkLst>
        </pc:spChg>
        <pc:spChg chg="add mod">
          <ac:chgData name="Palatchi, Caryn Alexandra" userId="38afa08f-593c-4e0a-a63a-038a2085a672" providerId="ADAL" clId="{9F464E43-7E51-3441-B47D-5D1DAFF4741E}" dt="2023-10-19T19:45:52.993" v="4551" actId="14100"/>
          <ac:spMkLst>
            <pc:docMk/>
            <pc:sldMk cId="1496271739" sldId="277"/>
            <ac:spMk id="47" creationId="{0A2A5669-02DD-B74E-BA4F-6AC6FBE48156}"/>
          </ac:spMkLst>
        </pc:spChg>
        <pc:spChg chg="add mod">
          <ac:chgData name="Palatchi, Caryn Alexandra" userId="38afa08f-593c-4e0a-a63a-038a2085a672" providerId="ADAL" clId="{9F464E43-7E51-3441-B47D-5D1DAFF4741E}" dt="2023-10-19T19:45:41.399" v="4548" actId="20577"/>
          <ac:spMkLst>
            <pc:docMk/>
            <pc:sldMk cId="1496271739" sldId="277"/>
            <ac:spMk id="48" creationId="{524249B7-E6B5-AD4B-BA2F-118C4BBD6434}"/>
          </ac:spMkLst>
        </pc:spChg>
        <pc:spChg chg="add mod">
          <ac:chgData name="Palatchi, Caryn Alexandra" userId="38afa08f-593c-4e0a-a63a-038a2085a672" providerId="ADAL" clId="{9F464E43-7E51-3441-B47D-5D1DAFF4741E}" dt="2023-10-19T19:46:26.726" v="4559" actId="1076"/>
          <ac:spMkLst>
            <pc:docMk/>
            <pc:sldMk cId="1496271739" sldId="277"/>
            <ac:spMk id="49" creationId="{03A9F872-4C16-5746-964A-9971D071AE22}"/>
          </ac:spMkLst>
        </pc:spChg>
        <pc:spChg chg="add mod">
          <ac:chgData name="Palatchi, Caryn Alexandra" userId="38afa08f-593c-4e0a-a63a-038a2085a672" providerId="ADAL" clId="{9F464E43-7E51-3441-B47D-5D1DAFF4741E}" dt="2023-10-19T19:46:55.561" v="4567" actId="14100"/>
          <ac:spMkLst>
            <pc:docMk/>
            <pc:sldMk cId="1496271739" sldId="277"/>
            <ac:spMk id="50" creationId="{F958E85E-D54E-3A4F-8342-4548F07E46F7}"/>
          </ac:spMkLst>
        </pc:spChg>
        <pc:spChg chg="add mod">
          <ac:chgData name="Palatchi, Caryn Alexandra" userId="38afa08f-593c-4e0a-a63a-038a2085a672" providerId="ADAL" clId="{9F464E43-7E51-3441-B47D-5D1DAFF4741E}" dt="2023-10-19T19:47:19.972" v="4570" actId="20577"/>
          <ac:spMkLst>
            <pc:docMk/>
            <pc:sldMk cId="1496271739" sldId="277"/>
            <ac:spMk id="51" creationId="{4D064F70-B935-394F-917D-62679A319475}"/>
          </ac:spMkLst>
        </pc:spChg>
        <pc:spChg chg="add mod">
          <ac:chgData name="Palatchi, Caryn Alexandra" userId="38afa08f-593c-4e0a-a63a-038a2085a672" providerId="ADAL" clId="{9F464E43-7E51-3441-B47D-5D1DAFF4741E}" dt="2023-10-19T19:47:34.554" v="4576" actId="20577"/>
          <ac:spMkLst>
            <pc:docMk/>
            <pc:sldMk cId="1496271739" sldId="277"/>
            <ac:spMk id="52" creationId="{2BEABBF4-7A61-B041-8C63-5A8ECA0BF1CA}"/>
          </ac:spMkLst>
        </pc:spChg>
        <pc:spChg chg="add mod">
          <ac:chgData name="Palatchi, Caryn Alexandra" userId="38afa08f-593c-4e0a-a63a-038a2085a672" providerId="ADAL" clId="{9F464E43-7E51-3441-B47D-5D1DAFF4741E}" dt="2023-10-19T19:48:45.963" v="4588" actId="20577"/>
          <ac:spMkLst>
            <pc:docMk/>
            <pc:sldMk cId="1496271739" sldId="277"/>
            <ac:spMk id="53" creationId="{DA1CF12E-D04B-1E49-9B98-2B60D6BDD8EF}"/>
          </ac:spMkLst>
        </pc:spChg>
        <pc:spChg chg="add mod">
          <ac:chgData name="Palatchi, Caryn Alexandra" userId="38afa08f-593c-4e0a-a63a-038a2085a672" providerId="ADAL" clId="{9F464E43-7E51-3441-B47D-5D1DAFF4741E}" dt="2023-10-19T19:48:35.228" v="4584" actId="1076"/>
          <ac:spMkLst>
            <pc:docMk/>
            <pc:sldMk cId="1496271739" sldId="277"/>
            <ac:spMk id="54" creationId="{251D37DC-2313-144C-8114-B1896F618834}"/>
          </ac:spMkLst>
        </pc:spChg>
        <pc:spChg chg="add mod">
          <ac:chgData name="Palatchi, Caryn Alexandra" userId="38afa08f-593c-4e0a-a63a-038a2085a672" providerId="ADAL" clId="{9F464E43-7E51-3441-B47D-5D1DAFF4741E}" dt="2023-10-19T19:49:30.045" v="4598" actId="1076"/>
          <ac:spMkLst>
            <pc:docMk/>
            <pc:sldMk cId="1496271739" sldId="277"/>
            <ac:spMk id="55" creationId="{FDD19FEA-0825-D148-A7E0-94F35DF0EBB1}"/>
          </ac:spMkLst>
        </pc:spChg>
        <pc:picChg chg="add del mod">
          <ac:chgData name="Palatchi, Caryn Alexandra" userId="38afa08f-593c-4e0a-a63a-038a2085a672" providerId="ADAL" clId="{9F464E43-7E51-3441-B47D-5D1DAFF4741E}" dt="2023-10-19T19:14:37.235" v="4373"/>
          <ac:picMkLst>
            <pc:docMk/>
            <pc:sldMk cId="1496271739" sldId="277"/>
            <ac:picMk id="5" creationId="{2918BA67-7CA6-8A4C-9D5B-C26B5643B43F}"/>
          </ac:picMkLst>
        </pc:picChg>
        <pc:picChg chg="add del mod">
          <ac:chgData name="Palatchi, Caryn Alexandra" userId="38afa08f-593c-4e0a-a63a-038a2085a672" providerId="ADAL" clId="{9F464E43-7E51-3441-B47D-5D1DAFF4741E}" dt="2023-10-19T19:14:37.235" v="4373"/>
          <ac:picMkLst>
            <pc:docMk/>
            <pc:sldMk cId="1496271739" sldId="277"/>
            <ac:picMk id="7" creationId="{B6837EB4-D368-1642-8B15-F54880A870B8}"/>
          </ac:picMkLst>
        </pc:picChg>
        <pc:picChg chg="add del mod">
          <ac:chgData name="Palatchi, Caryn Alexandra" userId="38afa08f-593c-4e0a-a63a-038a2085a672" providerId="ADAL" clId="{9F464E43-7E51-3441-B47D-5D1DAFF4741E}" dt="2023-10-19T19:14:37.235" v="4373"/>
          <ac:picMkLst>
            <pc:docMk/>
            <pc:sldMk cId="1496271739" sldId="277"/>
            <ac:picMk id="9" creationId="{8779F4EB-9FAA-B941-8EA4-8C3BD646CE3B}"/>
          </ac:picMkLst>
        </pc:picChg>
        <pc:picChg chg="add del mod">
          <ac:chgData name="Palatchi, Caryn Alexandra" userId="38afa08f-593c-4e0a-a63a-038a2085a672" providerId="ADAL" clId="{9F464E43-7E51-3441-B47D-5D1DAFF4741E}" dt="2023-10-19T19:14:37.235" v="4373"/>
          <ac:picMkLst>
            <pc:docMk/>
            <pc:sldMk cId="1496271739" sldId="277"/>
            <ac:picMk id="11" creationId="{FB3775A6-F44D-F947-B0C7-41CAF76F1443}"/>
          </ac:picMkLst>
        </pc:picChg>
        <pc:picChg chg="add del mod">
          <ac:chgData name="Palatchi, Caryn Alexandra" userId="38afa08f-593c-4e0a-a63a-038a2085a672" providerId="ADAL" clId="{9F464E43-7E51-3441-B47D-5D1DAFF4741E}" dt="2023-10-19T19:14:37.235" v="4373"/>
          <ac:picMkLst>
            <pc:docMk/>
            <pc:sldMk cId="1496271739" sldId="277"/>
            <ac:picMk id="13" creationId="{DD6BBB51-6878-1F47-94C4-4EBCB70F14B2}"/>
          </ac:picMkLst>
        </pc:picChg>
        <pc:picChg chg="add del mod">
          <ac:chgData name="Palatchi, Caryn Alexandra" userId="38afa08f-593c-4e0a-a63a-038a2085a672" providerId="ADAL" clId="{9F464E43-7E51-3441-B47D-5D1DAFF4741E}" dt="2023-10-19T19:14:37.235" v="4373"/>
          <ac:picMkLst>
            <pc:docMk/>
            <pc:sldMk cId="1496271739" sldId="277"/>
            <ac:picMk id="15" creationId="{8543E8A5-B0BD-E24A-8B39-052656F0A962}"/>
          </ac:picMkLst>
        </pc:picChg>
        <pc:picChg chg="add del mod">
          <ac:chgData name="Palatchi, Caryn Alexandra" userId="38afa08f-593c-4e0a-a63a-038a2085a672" providerId="ADAL" clId="{9F464E43-7E51-3441-B47D-5D1DAFF4741E}" dt="2023-10-19T19:14:37.235" v="4373"/>
          <ac:picMkLst>
            <pc:docMk/>
            <pc:sldMk cId="1496271739" sldId="277"/>
            <ac:picMk id="17" creationId="{A991EC99-44F3-7B42-B0D2-0E545F010254}"/>
          </ac:picMkLst>
        </pc:picChg>
        <pc:picChg chg="add mod">
          <ac:chgData name="Palatchi, Caryn Alexandra" userId="38afa08f-593c-4e0a-a63a-038a2085a672" providerId="ADAL" clId="{9F464E43-7E51-3441-B47D-5D1DAFF4741E}" dt="2023-10-19T19:42:06.538" v="4441" actId="1076"/>
          <ac:picMkLst>
            <pc:docMk/>
            <pc:sldMk cId="1496271739" sldId="277"/>
            <ac:picMk id="19" creationId="{378D2624-7596-F147-950B-8CAC1FCB9793}"/>
          </ac:picMkLst>
        </pc:picChg>
        <pc:picChg chg="add del mod">
          <ac:chgData name="Palatchi, Caryn Alexandra" userId="38afa08f-593c-4e0a-a63a-038a2085a672" providerId="ADAL" clId="{9F464E43-7E51-3441-B47D-5D1DAFF4741E}" dt="2023-10-19T19:15:12.127" v="4390" actId="478"/>
          <ac:picMkLst>
            <pc:docMk/>
            <pc:sldMk cId="1496271739" sldId="277"/>
            <ac:picMk id="21" creationId="{CAB0593F-08DA-804F-B1BF-86D9D8FFCB0D}"/>
          </ac:picMkLst>
        </pc:picChg>
        <pc:picChg chg="add mod">
          <ac:chgData name="Palatchi, Caryn Alexandra" userId="38afa08f-593c-4e0a-a63a-038a2085a672" providerId="ADAL" clId="{9F464E43-7E51-3441-B47D-5D1DAFF4741E}" dt="2023-10-19T19:41:42.421" v="4434" actId="14100"/>
          <ac:picMkLst>
            <pc:docMk/>
            <pc:sldMk cId="1496271739" sldId="277"/>
            <ac:picMk id="23" creationId="{1DC6EE17-8428-AE42-9E12-849F84B09129}"/>
          </ac:picMkLst>
        </pc:picChg>
        <pc:picChg chg="add mod">
          <ac:chgData name="Palatchi, Caryn Alexandra" userId="38afa08f-593c-4e0a-a63a-038a2085a672" providerId="ADAL" clId="{9F464E43-7E51-3441-B47D-5D1DAFF4741E}" dt="2023-10-19T19:42:06.538" v="4441" actId="1076"/>
          <ac:picMkLst>
            <pc:docMk/>
            <pc:sldMk cId="1496271739" sldId="277"/>
            <ac:picMk id="25" creationId="{AC625E47-5FD2-9F4E-8A11-6709A92DD901}"/>
          </ac:picMkLst>
        </pc:picChg>
        <pc:picChg chg="add mod">
          <ac:chgData name="Palatchi, Caryn Alexandra" userId="38afa08f-593c-4e0a-a63a-038a2085a672" providerId="ADAL" clId="{9F464E43-7E51-3441-B47D-5D1DAFF4741E}" dt="2023-10-19T19:42:20.155" v="4442" actId="1076"/>
          <ac:picMkLst>
            <pc:docMk/>
            <pc:sldMk cId="1496271739" sldId="277"/>
            <ac:picMk id="27" creationId="{4FED7D08-7BE5-9645-A867-AACE246D389F}"/>
          </ac:picMkLst>
        </pc:picChg>
        <pc:picChg chg="add mod">
          <ac:chgData name="Palatchi, Caryn Alexandra" userId="38afa08f-593c-4e0a-a63a-038a2085a672" providerId="ADAL" clId="{9F464E43-7E51-3441-B47D-5D1DAFF4741E}" dt="2023-10-19T19:42:20.155" v="4442" actId="1076"/>
          <ac:picMkLst>
            <pc:docMk/>
            <pc:sldMk cId="1496271739" sldId="277"/>
            <ac:picMk id="29" creationId="{68A54EEA-5200-4945-B67B-B165643318C2}"/>
          </ac:picMkLst>
        </pc:picChg>
        <pc:picChg chg="add mod">
          <ac:chgData name="Palatchi, Caryn Alexandra" userId="38afa08f-593c-4e0a-a63a-038a2085a672" providerId="ADAL" clId="{9F464E43-7E51-3441-B47D-5D1DAFF4741E}" dt="2023-10-19T19:41:54.322" v="4439" actId="1076"/>
          <ac:picMkLst>
            <pc:docMk/>
            <pc:sldMk cId="1496271739" sldId="277"/>
            <ac:picMk id="31" creationId="{DF9AF119-3F88-424B-B951-B9CF20CEE85C}"/>
          </ac:picMkLst>
        </pc:picChg>
        <pc:picChg chg="add mod">
          <ac:chgData name="Palatchi, Caryn Alexandra" userId="38afa08f-593c-4e0a-a63a-038a2085a672" providerId="ADAL" clId="{9F464E43-7E51-3441-B47D-5D1DAFF4741E}" dt="2023-10-19T19:42:20.155" v="4442" actId="1076"/>
          <ac:picMkLst>
            <pc:docMk/>
            <pc:sldMk cId="1496271739" sldId="277"/>
            <ac:picMk id="33" creationId="{DBF2074C-03F8-4049-81F5-4ADB67E9361A}"/>
          </ac:picMkLst>
        </pc:picChg>
        <pc:picChg chg="add mod">
          <ac:chgData name="Palatchi, Caryn Alexandra" userId="38afa08f-593c-4e0a-a63a-038a2085a672" providerId="ADAL" clId="{9F464E43-7E51-3441-B47D-5D1DAFF4741E}" dt="2023-10-19T19:41:56.054" v="4440" actId="1076"/>
          <ac:picMkLst>
            <pc:docMk/>
            <pc:sldMk cId="1496271739" sldId="277"/>
            <ac:picMk id="35" creationId="{18644C8A-0224-BA4E-921D-1B7864DE504B}"/>
          </ac:picMkLst>
        </pc:picChg>
        <pc:picChg chg="add mod">
          <ac:chgData name="Palatchi, Caryn Alexandra" userId="38afa08f-593c-4e0a-a63a-038a2085a672" providerId="ADAL" clId="{9F464E43-7E51-3441-B47D-5D1DAFF4741E}" dt="2023-10-19T19:42:06.538" v="4441" actId="1076"/>
          <ac:picMkLst>
            <pc:docMk/>
            <pc:sldMk cId="1496271739" sldId="277"/>
            <ac:picMk id="37" creationId="{FF9D4941-6B61-ED47-A33F-B65233F8B565}"/>
          </ac:picMkLst>
        </pc:picChg>
      </pc:sldChg>
      <pc:sldChg chg="modSp add">
        <pc:chgData name="Palatchi, Caryn Alexandra" userId="38afa08f-593c-4e0a-a63a-038a2085a672" providerId="ADAL" clId="{9F464E43-7E51-3441-B47D-5D1DAFF4741E}" dt="2023-10-19T19:56:10.655" v="4846" actId="207"/>
        <pc:sldMkLst>
          <pc:docMk/>
          <pc:sldMk cId="2759470219" sldId="278"/>
        </pc:sldMkLst>
        <pc:spChg chg="mod">
          <ac:chgData name="Palatchi, Caryn Alexandra" userId="38afa08f-593c-4e0a-a63a-038a2085a672" providerId="ADAL" clId="{9F464E43-7E51-3441-B47D-5D1DAFF4741E}" dt="2023-10-19T19:56:10.655" v="4846" actId="207"/>
          <ac:spMkLst>
            <pc:docMk/>
            <pc:sldMk cId="2759470219" sldId="278"/>
            <ac:spMk id="3" creationId="{24704AAD-68A3-CB40-B3EF-902DBAC2C90C}"/>
          </ac:spMkLst>
        </pc:spChg>
        <pc:spChg chg="mod">
          <ac:chgData name="Palatchi, Caryn Alexandra" userId="38afa08f-593c-4e0a-a63a-038a2085a672" providerId="ADAL" clId="{9F464E43-7E51-3441-B47D-5D1DAFF4741E}" dt="2023-10-19T19:55:54.682" v="4843" actId="1038"/>
          <ac:spMkLst>
            <pc:docMk/>
            <pc:sldMk cId="2759470219" sldId="278"/>
            <ac:spMk id="43" creationId="{18312016-E9EB-1247-8B74-7D8AF8E45148}"/>
          </ac:spMkLst>
        </pc:spChg>
        <pc:picChg chg="mod">
          <ac:chgData name="Palatchi, Caryn Alexandra" userId="38afa08f-593c-4e0a-a63a-038a2085a672" providerId="ADAL" clId="{9F464E43-7E51-3441-B47D-5D1DAFF4741E}" dt="2023-10-19T19:55:45.383" v="4835" actId="208"/>
          <ac:picMkLst>
            <pc:docMk/>
            <pc:sldMk cId="2759470219" sldId="278"/>
            <ac:picMk id="23" creationId="{1DC6EE17-8428-AE42-9E12-849F84B09129}"/>
          </ac:picMkLst>
        </pc:picChg>
        <pc:picChg chg="mod">
          <ac:chgData name="Palatchi, Caryn Alexandra" userId="38afa08f-593c-4e0a-a63a-038a2085a672" providerId="ADAL" clId="{9F464E43-7E51-3441-B47D-5D1DAFF4741E}" dt="2023-10-19T19:55:45.383" v="4835" actId="208"/>
          <ac:picMkLst>
            <pc:docMk/>
            <pc:sldMk cId="2759470219" sldId="278"/>
            <ac:picMk id="25" creationId="{AC625E47-5FD2-9F4E-8A11-6709A92DD901}"/>
          </ac:picMkLst>
        </pc:picChg>
        <pc:picChg chg="mod">
          <ac:chgData name="Palatchi, Caryn Alexandra" userId="38afa08f-593c-4e0a-a63a-038a2085a672" providerId="ADAL" clId="{9F464E43-7E51-3441-B47D-5D1DAFF4741E}" dt="2023-10-19T19:55:45.383" v="4835" actId="208"/>
          <ac:picMkLst>
            <pc:docMk/>
            <pc:sldMk cId="2759470219" sldId="278"/>
            <ac:picMk id="27" creationId="{4FED7D08-7BE5-9645-A867-AACE246D389F}"/>
          </ac:picMkLst>
        </pc:picChg>
        <pc:picChg chg="mod">
          <ac:chgData name="Palatchi, Caryn Alexandra" userId="38afa08f-593c-4e0a-a63a-038a2085a672" providerId="ADAL" clId="{9F464E43-7E51-3441-B47D-5D1DAFF4741E}" dt="2023-10-19T19:55:57.363" v="4845" actId="1037"/>
          <ac:picMkLst>
            <pc:docMk/>
            <pc:sldMk cId="2759470219" sldId="278"/>
            <ac:picMk id="31" creationId="{DF9AF119-3F88-424B-B951-B9CF20CEE85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73E5-81EA-2940-A37D-A46D043A26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D0075A-7462-BA41-AC12-B0207CD804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17A6B1-FB29-7249-B103-1D01CCBE58A7}"/>
              </a:ext>
            </a:extLst>
          </p:cNvPr>
          <p:cNvSpPr>
            <a:spLocks noGrp="1"/>
          </p:cNvSpPr>
          <p:nvPr>
            <p:ph type="dt" sz="half" idx="10"/>
          </p:nvPr>
        </p:nvSpPr>
        <p:spPr/>
        <p:txBody>
          <a:bodyPr/>
          <a:lstStyle/>
          <a:p>
            <a:fld id="{1F5B34CF-C809-8F47-B475-5F6850CB4FDF}" type="datetimeFigureOut">
              <a:rPr lang="en-US" smtClean="0"/>
              <a:t>10/24/23</a:t>
            </a:fld>
            <a:endParaRPr lang="en-US"/>
          </a:p>
        </p:txBody>
      </p:sp>
      <p:sp>
        <p:nvSpPr>
          <p:cNvPr id="5" name="Footer Placeholder 4">
            <a:extLst>
              <a:ext uri="{FF2B5EF4-FFF2-40B4-BE49-F238E27FC236}">
                <a16:creationId xmlns:a16="http://schemas.microsoft.com/office/drawing/2014/main" id="{2303A353-F517-534D-A645-A49EA6E00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DF8FB-A2DA-5548-89EA-53885E5D5D69}"/>
              </a:ext>
            </a:extLst>
          </p:cNvPr>
          <p:cNvSpPr>
            <a:spLocks noGrp="1"/>
          </p:cNvSpPr>
          <p:nvPr>
            <p:ph type="sldNum" sz="quarter" idx="12"/>
          </p:nvPr>
        </p:nvSpPr>
        <p:spPr/>
        <p:txBody>
          <a:bodyPr/>
          <a:lstStyle/>
          <a:p>
            <a:fld id="{9134B76D-823A-7248-B86B-1F012E991084}" type="slidenum">
              <a:rPr lang="en-US" smtClean="0"/>
              <a:t>‹#›</a:t>
            </a:fld>
            <a:endParaRPr lang="en-US"/>
          </a:p>
        </p:txBody>
      </p:sp>
    </p:spTree>
    <p:extLst>
      <p:ext uri="{BB962C8B-B14F-4D97-AF65-F5344CB8AC3E}">
        <p14:creationId xmlns:p14="http://schemas.microsoft.com/office/powerpoint/2010/main" val="2214178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D8920-018E-AB45-A5D6-16FE9D7E2F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C4978E-935D-084B-BD2E-87D3DB1B50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370DF-91E9-7445-B51E-9CBF512D7BEB}"/>
              </a:ext>
            </a:extLst>
          </p:cNvPr>
          <p:cNvSpPr>
            <a:spLocks noGrp="1"/>
          </p:cNvSpPr>
          <p:nvPr>
            <p:ph type="dt" sz="half" idx="10"/>
          </p:nvPr>
        </p:nvSpPr>
        <p:spPr/>
        <p:txBody>
          <a:bodyPr/>
          <a:lstStyle/>
          <a:p>
            <a:fld id="{1F5B34CF-C809-8F47-B475-5F6850CB4FDF}" type="datetimeFigureOut">
              <a:rPr lang="en-US" smtClean="0"/>
              <a:t>10/24/23</a:t>
            </a:fld>
            <a:endParaRPr lang="en-US"/>
          </a:p>
        </p:txBody>
      </p:sp>
      <p:sp>
        <p:nvSpPr>
          <p:cNvPr id="5" name="Footer Placeholder 4">
            <a:extLst>
              <a:ext uri="{FF2B5EF4-FFF2-40B4-BE49-F238E27FC236}">
                <a16:creationId xmlns:a16="http://schemas.microsoft.com/office/drawing/2014/main" id="{DD6AD340-10BA-874C-B6A4-20B3E0E35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8AE48-A474-5D47-A215-D0449167E31A}"/>
              </a:ext>
            </a:extLst>
          </p:cNvPr>
          <p:cNvSpPr>
            <a:spLocks noGrp="1"/>
          </p:cNvSpPr>
          <p:nvPr>
            <p:ph type="sldNum" sz="quarter" idx="12"/>
          </p:nvPr>
        </p:nvSpPr>
        <p:spPr/>
        <p:txBody>
          <a:bodyPr/>
          <a:lstStyle/>
          <a:p>
            <a:fld id="{9134B76D-823A-7248-B86B-1F012E991084}" type="slidenum">
              <a:rPr lang="en-US" smtClean="0"/>
              <a:t>‹#›</a:t>
            </a:fld>
            <a:endParaRPr lang="en-US"/>
          </a:p>
        </p:txBody>
      </p:sp>
    </p:spTree>
    <p:extLst>
      <p:ext uri="{BB962C8B-B14F-4D97-AF65-F5344CB8AC3E}">
        <p14:creationId xmlns:p14="http://schemas.microsoft.com/office/powerpoint/2010/main" val="1254588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EDFF98-58CD-464F-9E1C-35E6FC849D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3BA3F5-1EE8-794E-B42F-D5B4AFB9C45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978762-D2A6-BA4D-8ECD-A8A21BDC646C}"/>
              </a:ext>
            </a:extLst>
          </p:cNvPr>
          <p:cNvSpPr>
            <a:spLocks noGrp="1"/>
          </p:cNvSpPr>
          <p:nvPr>
            <p:ph type="dt" sz="half" idx="10"/>
          </p:nvPr>
        </p:nvSpPr>
        <p:spPr/>
        <p:txBody>
          <a:bodyPr/>
          <a:lstStyle/>
          <a:p>
            <a:fld id="{1F5B34CF-C809-8F47-B475-5F6850CB4FDF}" type="datetimeFigureOut">
              <a:rPr lang="en-US" smtClean="0"/>
              <a:t>10/24/23</a:t>
            </a:fld>
            <a:endParaRPr lang="en-US"/>
          </a:p>
        </p:txBody>
      </p:sp>
      <p:sp>
        <p:nvSpPr>
          <p:cNvPr id="5" name="Footer Placeholder 4">
            <a:extLst>
              <a:ext uri="{FF2B5EF4-FFF2-40B4-BE49-F238E27FC236}">
                <a16:creationId xmlns:a16="http://schemas.microsoft.com/office/drawing/2014/main" id="{47C706B0-61EA-C645-9C60-38D80F5A80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B2147-B045-0743-90F4-58B97288B3B8}"/>
              </a:ext>
            </a:extLst>
          </p:cNvPr>
          <p:cNvSpPr>
            <a:spLocks noGrp="1"/>
          </p:cNvSpPr>
          <p:nvPr>
            <p:ph type="sldNum" sz="quarter" idx="12"/>
          </p:nvPr>
        </p:nvSpPr>
        <p:spPr/>
        <p:txBody>
          <a:bodyPr/>
          <a:lstStyle/>
          <a:p>
            <a:fld id="{9134B76D-823A-7248-B86B-1F012E991084}" type="slidenum">
              <a:rPr lang="en-US" smtClean="0"/>
              <a:t>‹#›</a:t>
            </a:fld>
            <a:endParaRPr lang="en-US"/>
          </a:p>
        </p:txBody>
      </p:sp>
    </p:spTree>
    <p:extLst>
      <p:ext uri="{BB962C8B-B14F-4D97-AF65-F5344CB8AC3E}">
        <p14:creationId xmlns:p14="http://schemas.microsoft.com/office/powerpoint/2010/main" val="3071285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8DC8C-5CEF-6F41-B39A-3CEBC7DD17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C5DCC2-FEA7-4F42-84C8-077934B68C2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9232E-D285-EE47-9975-D6DF89F3A815}"/>
              </a:ext>
            </a:extLst>
          </p:cNvPr>
          <p:cNvSpPr>
            <a:spLocks noGrp="1"/>
          </p:cNvSpPr>
          <p:nvPr>
            <p:ph type="dt" sz="half" idx="10"/>
          </p:nvPr>
        </p:nvSpPr>
        <p:spPr/>
        <p:txBody>
          <a:bodyPr/>
          <a:lstStyle/>
          <a:p>
            <a:fld id="{1F5B34CF-C809-8F47-B475-5F6850CB4FDF}" type="datetimeFigureOut">
              <a:rPr lang="en-US" smtClean="0"/>
              <a:t>10/24/23</a:t>
            </a:fld>
            <a:endParaRPr lang="en-US"/>
          </a:p>
        </p:txBody>
      </p:sp>
      <p:sp>
        <p:nvSpPr>
          <p:cNvPr id="5" name="Footer Placeholder 4">
            <a:extLst>
              <a:ext uri="{FF2B5EF4-FFF2-40B4-BE49-F238E27FC236}">
                <a16:creationId xmlns:a16="http://schemas.microsoft.com/office/drawing/2014/main" id="{FCB5B50C-6228-0949-A689-F831CAEDC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B3359-794E-3641-B99D-C241758935A2}"/>
              </a:ext>
            </a:extLst>
          </p:cNvPr>
          <p:cNvSpPr>
            <a:spLocks noGrp="1"/>
          </p:cNvSpPr>
          <p:nvPr>
            <p:ph type="sldNum" sz="quarter" idx="12"/>
          </p:nvPr>
        </p:nvSpPr>
        <p:spPr/>
        <p:txBody>
          <a:bodyPr/>
          <a:lstStyle/>
          <a:p>
            <a:fld id="{9134B76D-823A-7248-B86B-1F012E991084}" type="slidenum">
              <a:rPr lang="en-US" smtClean="0"/>
              <a:t>‹#›</a:t>
            </a:fld>
            <a:endParaRPr lang="en-US"/>
          </a:p>
        </p:txBody>
      </p:sp>
    </p:spTree>
    <p:extLst>
      <p:ext uri="{BB962C8B-B14F-4D97-AF65-F5344CB8AC3E}">
        <p14:creationId xmlns:p14="http://schemas.microsoft.com/office/powerpoint/2010/main" val="130005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1114A-CB10-534E-90BA-9DD343FE87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678C91-30B5-E641-98B4-4D95AC0C18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D085FF2-DA88-4B4C-AD7F-3D3554D21DB0}"/>
              </a:ext>
            </a:extLst>
          </p:cNvPr>
          <p:cNvSpPr>
            <a:spLocks noGrp="1"/>
          </p:cNvSpPr>
          <p:nvPr>
            <p:ph type="dt" sz="half" idx="10"/>
          </p:nvPr>
        </p:nvSpPr>
        <p:spPr/>
        <p:txBody>
          <a:bodyPr/>
          <a:lstStyle/>
          <a:p>
            <a:fld id="{1F5B34CF-C809-8F47-B475-5F6850CB4FDF}" type="datetimeFigureOut">
              <a:rPr lang="en-US" smtClean="0"/>
              <a:t>10/24/23</a:t>
            </a:fld>
            <a:endParaRPr lang="en-US"/>
          </a:p>
        </p:txBody>
      </p:sp>
      <p:sp>
        <p:nvSpPr>
          <p:cNvPr id="5" name="Footer Placeholder 4">
            <a:extLst>
              <a:ext uri="{FF2B5EF4-FFF2-40B4-BE49-F238E27FC236}">
                <a16:creationId xmlns:a16="http://schemas.microsoft.com/office/drawing/2014/main" id="{412D9529-F0D1-514D-91A1-631A2F08A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FD518-997B-9B47-BEEA-9A5DB1E96FD6}"/>
              </a:ext>
            </a:extLst>
          </p:cNvPr>
          <p:cNvSpPr>
            <a:spLocks noGrp="1"/>
          </p:cNvSpPr>
          <p:nvPr>
            <p:ph type="sldNum" sz="quarter" idx="12"/>
          </p:nvPr>
        </p:nvSpPr>
        <p:spPr/>
        <p:txBody>
          <a:bodyPr/>
          <a:lstStyle/>
          <a:p>
            <a:fld id="{9134B76D-823A-7248-B86B-1F012E991084}" type="slidenum">
              <a:rPr lang="en-US" smtClean="0"/>
              <a:t>‹#›</a:t>
            </a:fld>
            <a:endParaRPr lang="en-US"/>
          </a:p>
        </p:txBody>
      </p:sp>
    </p:spTree>
    <p:extLst>
      <p:ext uri="{BB962C8B-B14F-4D97-AF65-F5344CB8AC3E}">
        <p14:creationId xmlns:p14="http://schemas.microsoft.com/office/powerpoint/2010/main" val="385186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1E93E-D336-C949-AF50-8820C2B010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DA359-AEA3-AE4B-8598-E4538F1E38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0990A0-2275-654C-9A43-82AF8779985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37FE7-40E0-2B47-9F8D-F024F283DD84}"/>
              </a:ext>
            </a:extLst>
          </p:cNvPr>
          <p:cNvSpPr>
            <a:spLocks noGrp="1"/>
          </p:cNvSpPr>
          <p:nvPr>
            <p:ph type="dt" sz="half" idx="10"/>
          </p:nvPr>
        </p:nvSpPr>
        <p:spPr/>
        <p:txBody>
          <a:bodyPr/>
          <a:lstStyle/>
          <a:p>
            <a:fld id="{1F5B34CF-C809-8F47-B475-5F6850CB4FDF}" type="datetimeFigureOut">
              <a:rPr lang="en-US" smtClean="0"/>
              <a:t>10/24/23</a:t>
            </a:fld>
            <a:endParaRPr lang="en-US"/>
          </a:p>
        </p:txBody>
      </p:sp>
      <p:sp>
        <p:nvSpPr>
          <p:cNvPr id="6" name="Footer Placeholder 5">
            <a:extLst>
              <a:ext uri="{FF2B5EF4-FFF2-40B4-BE49-F238E27FC236}">
                <a16:creationId xmlns:a16="http://schemas.microsoft.com/office/drawing/2014/main" id="{D37F532D-515C-714F-960F-12F6D38C9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6920B6-21B8-B048-93C4-1EA529A56025}"/>
              </a:ext>
            </a:extLst>
          </p:cNvPr>
          <p:cNvSpPr>
            <a:spLocks noGrp="1"/>
          </p:cNvSpPr>
          <p:nvPr>
            <p:ph type="sldNum" sz="quarter" idx="12"/>
          </p:nvPr>
        </p:nvSpPr>
        <p:spPr/>
        <p:txBody>
          <a:bodyPr/>
          <a:lstStyle/>
          <a:p>
            <a:fld id="{9134B76D-823A-7248-B86B-1F012E991084}" type="slidenum">
              <a:rPr lang="en-US" smtClean="0"/>
              <a:t>‹#›</a:t>
            </a:fld>
            <a:endParaRPr lang="en-US"/>
          </a:p>
        </p:txBody>
      </p:sp>
    </p:spTree>
    <p:extLst>
      <p:ext uri="{BB962C8B-B14F-4D97-AF65-F5344CB8AC3E}">
        <p14:creationId xmlns:p14="http://schemas.microsoft.com/office/powerpoint/2010/main" val="2610069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12E5-F421-E84B-A8C8-531C302F4A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063811-3A93-C04C-BEE9-662BF2ACA0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BBFCE3C-69B7-9849-BB93-30232144F64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85E002-A131-3E43-83A6-A1D07AA51B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DA8431-2412-984F-9EB7-599974C624B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5AF6C5-E959-3B4A-99B3-83DDFD64AFF3}"/>
              </a:ext>
            </a:extLst>
          </p:cNvPr>
          <p:cNvSpPr>
            <a:spLocks noGrp="1"/>
          </p:cNvSpPr>
          <p:nvPr>
            <p:ph type="dt" sz="half" idx="10"/>
          </p:nvPr>
        </p:nvSpPr>
        <p:spPr/>
        <p:txBody>
          <a:bodyPr/>
          <a:lstStyle/>
          <a:p>
            <a:fld id="{1F5B34CF-C809-8F47-B475-5F6850CB4FDF}" type="datetimeFigureOut">
              <a:rPr lang="en-US" smtClean="0"/>
              <a:t>10/24/23</a:t>
            </a:fld>
            <a:endParaRPr lang="en-US"/>
          </a:p>
        </p:txBody>
      </p:sp>
      <p:sp>
        <p:nvSpPr>
          <p:cNvPr id="8" name="Footer Placeholder 7">
            <a:extLst>
              <a:ext uri="{FF2B5EF4-FFF2-40B4-BE49-F238E27FC236}">
                <a16:creationId xmlns:a16="http://schemas.microsoft.com/office/drawing/2014/main" id="{E35EE43F-F151-FC4D-897D-B6597FF9C9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B0C2B6-C66C-5C4E-976B-41230F390946}"/>
              </a:ext>
            </a:extLst>
          </p:cNvPr>
          <p:cNvSpPr>
            <a:spLocks noGrp="1"/>
          </p:cNvSpPr>
          <p:nvPr>
            <p:ph type="sldNum" sz="quarter" idx="12"/>
          </p:nvPr>
        </p:nvSpPr>
        <p:spPr/>
        <p:txBody>
          <a:bodyPr/>
          <a:lstStyle/>
          <a:p>
            <a:fld id="{9134B76D-823A-7248-B86B-1F012E991084}" type="slidenum">
              <a:rPr lang="en-US" smtClean="0"/>
              <a:t>‹#›</a:t>
            </a:fld>
            <a:endParaRPr lang="en-US"/>
          </a:p>
        </p:txBody>
      </p:sp>
    </p:spTree>
    <p:extLst>
      <p:ext uri="{BB962C8B-B14F-4D97-AF65-F5344CB8AC3E}">
        <p14:creationId xmlns:p14="http://schemas.microsoft.com/office/powerpoint/2010/main" val="387646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88167-2D6B-9F49-81A1-1AEC21D7D1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B34C6F-32F0-FE4A-80A6-DECACC8D7590}"/>
              </a:ext>
            </a:extLst>
          </p:cNvPr>
          <p:cNvSpPr>
            <a:spLocks noGrp="1"/>
          </p:cNvSpPr>
          <p:nvPr>
            <p:ph type="dt" sz="half" idx="10"/>
          </p:nvPr>
        </p:nvSpPr>
        <p:spPr/>
        <p:txBody>
          <a:bodyPr/>
          <a:lstStyle/>
          <a:p>
            <a:fld id="{1F5B34CF-C809-8F47-B475-5F6850CB4FDF}" type="datetimeFigureOut">
              <a:rPr lang="en-US" smtClean="0"/>
              <a:t>10/24/23</a:t>
            </a:fld>
            <a:endParaRPr lang="en-US"/>
          </a:p>
        </p:txBody>
      </p:sp>
      <p:sp>
        <p:nvSpPr>
          <p:cNvPr id="4" name="Footer Placeholder 3">
            <a:extLst>
              <a:ext uri="{FF2B5EF4-FFF2-40B4-BE49-F238E27FC236}">
                <a16:creationId xmlns:a16="http://schemas.microsoft.com/office/drawing/2014/main" id="{3C311EBB-1605-CA49-BF37-976E7BE87F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3FF9B4-3BCF-C24C-94BE-6DCD15E21F68}"/>
              </a:ext>
            </a:extLst>
          </p:cNvPr>
          <p:cNvSpPr>
            <a:spLocks noGrp="1"/>
          </p:cNvSpPr>
          <p:nvPr>
            <p:ph type="sldNum" sz="quarter" idx="12"/>
          </p:nvPr>
        </p:nvSpPr>
        <p:spPr/>
        <p:txBody>
          <a:bodyPr/>
          <a:lstStyle/>
          <a:p>
            <a:fld id="{9134B76D-823A-7248-B86B-1F012E991084}" type="slidenum">
              <a:rPr lang="en-US" smtClean="0"/>
              <a:t>‹#›</a:t>
            </a:fld>
            <a:endParaRPr lang="en-US"/>
          </a:p>
        </p:txBody>
      </p:sp>
    </p:spTree>
    <p:extLst>
      <p:ext uri="{BB962C8B-B14F-4D97-AF65-F5344CB8AC3E}">
        <p14:creationId xmlns:p14="http://schemas.microsoft.com/office/powerpoint/2010/main" val="1086723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3E796B-A246-5B45-A8DE-38360CAB76DE}"/>
              </a:ext>
            </a:extLst>
          </p:cNvPr>
          <p:cNvSpPr>
            <a:spLocks noGrp="1"/>
          </p:cNvSpPr>
          <p:nvPr>
            <p:ph type="dt" sz="half" idx="10"/>
          </p:nvPr>
        </p:nvSpPr>
        <p:spPr/>
        <p:txBody>
          <a:bodyPr/>
          <a:lstStyle/>
          <a:p>
            <a:fld id="{1F5B34CF-C809-8F47-B475-5F6850CB4FDF}" type="datetimeFigureOut">
              <a:rPr lang="en-US" smtClean="0"/>
              <a:t>10/24/23</a:t>
            </a:fld>
            <a:endParaRPr lang="en-US"/>
          </a:p>
        </p:txBody>
      </p:sp>
      <p:sp>
        <p:nvSpPr>
          <p:cNvPr id="3" name="Footer Placeholder 2">
            <a:extLst>
              <a:ext uri="{FF2B5EF4-FFF2-40B4-BE49-F238E27FC236}">
                <a16:creationId xmlns:a16="http://schemas.microsoft.com/office/drawing/2014/main" id="{E1EA704C-689F-6246-9073-711B44F8FF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C13C9F-441A-F444-827A-7F96F44717E0}"/>
              </a:ext>
            </a:extLst>
          </p:cNvPr>
          <p:cNvSpPr>
            <a:spLocks noGrp="1"/>
          </p:cNvSpPr>
          <p:nvPr>
            <p:ph type="sldNum" sz="quarter" idx="12"/>
          </p:nvPr>
        </p:nvSpPr>
        <p:spPr/>
        <p:txBody>
          <a:bodyPr/>
          <a:lstStyle/>
          <a:p>
            <a:fld id="{9134B76D-823A-7248-B86B-1F012E991084}" type="slidenum">
              <a:rPr lang="en-US" smtClean="0"/>
              <a:t>‹#›</a:t>
            </a:fld>
            <a:endParaRPr lang="en-US"/>
          </a:p>
        </p:txBody>
      </p:sp>
    </p:spTree>
    <p:extLst>
      <p:ext uri="{BB962C8B-B14F-4D97-AF65-F5344CB8AC3E}">
        <p14:creationId xmlns:p14="http://schemas.microsoft.com/office/powerpoint/2010/main" val="48178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48AD-1DC8-9F44-A655-B51B942DD4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28AB0D-D39A-484C-873E-706308EB4A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DD0F5F-B29C-B940-BFDE-52F9EF4BD9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27D79D-1DF7-514D-8B6B-90C688892FC8}"/>
              </a:ext>
            </a:extLst>
          </p:cNvPr>
          <p:cNvSpPr>
            <a:spLocks noGrp="1"/>
          </p:cNvSpPr>
          <p:nvPr>
            <p:ph type="dt" sz="half" idx="10"/>
          </p:nvPr>
        </p:nvSpPr>
        <p:spPr/>
        <p:txBody>
          <a:bodyPr/>
          <a:lstStyle/>
          <a:p>
            <a:fld id="{1F5B34CF-C809-8F47-B475-5F6850CB4FDF}" type="datetimeFigureOut">
              <a:rPr lang="en-US" smtClean="0"/>
              <a:t>10/24/23</a:t>
            </a:fld>
            <a:endParaRPr lang="en-US"/>
          </a:p>
        </p:txBody>
      </p:sp>
      <p:sp>
        <p:nvSpPr>
          <p:cNvPr id="6" name="Footer Placeholder 5">
            <a:extLst>
              <a:ext uri="{FF2B5EF4-FFF2-40B4-BE49-F238E27FC236}">
                <a16:creationId xmlns:a16="http://schemas.microsoft.com/office/drawing/2014/main" id="{29ABAD1D-1E7E-9A48-9BDA-035F57248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315F2-BA64-824C-BBA6-7B4878D09969}"/>
              </a:ext>
            </a:extLst>
          </p:cNvPr>
          <p:cNvSpPr>
            <a:spLocks noGrp="1"/>
          </p:cNvSpPr>
          <p:nvPr>
            <p:ph type="sldNum" sz="quarter" idx="12"/>
          </p:nvPr>
        </p:nvSpPr>
        <p:spPr/>
        <p:txBody>
          <a:bodyPr/>
          <a:lstStyle/>
          <a:p>
            <a:fld id="{9134B76D-823A-7248-B86B-1F012E991084}" type="slidenum">
              <a:rPr lang="en-US" smtClean="0"/>
              <a:t>‹#›</a:t>
            </a:fld>
            <a:endParaRPr lang="en-US"/>
          </a:p>
        </p:txBody>
      </p:sp>
    </p:spTree>
    <p:extLst>
      <p:ext uri="{BB962C8B-B14F-4D97-AF65-F5344CB8AC3E}">
        <p14:creationId xmlns:p14="http://schemas.microsoft.com/office/powerpoint/2010/main" val="1895898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2FD61-32B5-4C4E-B999-715B96F2F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6978FC-00F9-DE4F-BDBC-C9D615F0B3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7BE530-F368-CA44-A4F2-AB9DA5564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5B9574-0B6C-D442-969B-FA09691486BB}"/>
              </a:ext>
            </a:extLst>
          </p:cNvPr>
          <p:cNvSpPr>
            <a:spLocks noGrp="1"/>
          </p:cNvSpPr>
          <p:nvPr>
            <p:ph type="dt" sz="half" idx="10"/>
          </p:nvPr>
        </p:nvSpPr>
        <p:spPr/>
        <p:txBody>
          <a:bodyPr/>
          <a:lstStyle/>
          <a:p>
            <a:fld id="{1F5B34CF-C809-8F47-B475-5F6850CB4FDF}" type="datetimeFigureOut">
              <a:rPr lang="en-US" smtClean="0"/>
              <a:t>10/24/23</a:t>
            </a:fld>
            <a:endParaRPr lang="en-US"/>
          </a:p>
        </p:txBody>
      </p:sp>
      <p:sp>
        <p:nvSpPr>
          <p:cNvPr id="6" name="Footer Placeholder 5">
            <a:extLst>
              <a:ext uri="{FF2B5EF4-FFF2-40B4-BE49-F238E27FC236}">
                <a16:creationId xmlns:a16="http://schemas.microsoft.com/office/drawing/2014/main" id="{E57D3AC5-4681-AF4C-ABA7-1EEDE473D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0A3364-4372-E44A-9B61-068C7833EEC2}"/>
              </a:ext>
            </a:extLst>
          </p:cNvPr>
          <p:cNvSpPr>
            <a:spLocks noGrp="1"/>
          </p:cNvSpPr>
          <p:nvPr>
            <p:ph type="sldNum" sz="quarter" idx="12"/>
          </p:nvPr>
        </p:nvSpPr>
        <p:spPr/>
        <p:txBody>
          <a:bodyPr/>
          <a:lstStyle/>
          <a:p>
            <a:fld id="{9134B76D-823A-7248-B86B-1F012E991084}" type="slidenum">
              <a:rPr lang="en-US" smtClean="0"/>
              <a:t>‹#›</a:t>
            </a:fld>
            <a:endParaRPr lang="en-US"/>
          </a:p>
        </p:txBody>
      </p:sp>
    </p:spTree>
    <p:extLst>
      <p:ext uri="{BB962C8B-B14F-4D97-AF65-F5344CB8AC3E}">
        <p14:creationId xmlns:p14="http://schemas.microsoft.com/office/powerpoint/2010/main" val="3662826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2FA8AC-8487-1E4A-8DC8-6E6B9009F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E96B47-DC20-834B-968C-82EF134B0B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9A4E8-46A7-D04C-9AA9-BD27FBB612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5B34CF-C809-8F47-B475-5F6850CB4FDF}" type="datetimeFigureOut">
              <a:rPr lang="en-US" smtClean="0"/>
              <a:t>10/24/23</a:t>
            </a:fld>
            <a:endParaRPr lang="en-US"/>
          </a:p>
        </p:txBody>
      </p:sp>
      <p:sp>
        <p:nvSpPr>
          <p:cNvPr id="5" name="Footer Placeholder 4">
            <a:extLst>
              <a:ext uri="{FF2B5EF4-FFF2-40B4-BE49-F238E27FC236}">
                <a16:creationId xmlns:a16="http://schemas.microsoft.com/office/drawing/2014/main" id="{C5A52FDB-320E-CF4F-B89B-F3B9504590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BE6BCA-179E-4E4D-AE72-92089CAA56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4B76D-823A-7248-B86B-1F012E991084}" type="slidenum">
              <a:rPr lang="en-US" smtClean="0"/>
              <a:t>‹#›</a:t>
            </a:fld>
            <a:endParaRPr lang="en-US"/>
          </a:p>
        </p:txBody>
      </p:sp>
    </p:spTree>
    <p:extLst>
      <p:ext uri="{BB962C8B-B14F-4D97-AF65-F5344CB8AC3E}">
        <p14:creationId xmlns:p14="http://schemas.microsoft.com/office/powerpoint/2010/main" val="3919437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7.png"/><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7.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DDB38-D5E5-354C-B7A9-FD1042B496AB}"/>
              </a:ext>
            </a:extLst>
          </p:cNvPr>
          <p:cNvSpPr>
            <a:spLocks noGrp="1"/>
          </p:cNvSpPr>
          <p:nvPr>
            <p:ph type="ctrTitle"/>
          </p:nvPr>
        </p:nvSpPr>
        <p:spPr/>
        <p:txBody>
          <a:bodyPr/>
          <a:lstStyle/>
          <a:p>
            <a:r>
              <a:rPr lang="en-US" dirty="0"/>
              <a:t>Digital Receivers Theories</a:t>
            </a:r>
          </a:p>
        </p:txBody>
      </p:sp>
      <p:sp>
        <p:nvSpPr>
          <p:cNvPr id="3" name="Subtitle 2">
            <a:extLst>
              <a:ext uri="{FF2B5EF4-FFF2-40B4-BE49-F238E27FC236}">
                <a16:creationId xmlns:a16="http://schemas.microsoft.com/office/drawing/2014/main" id="{7DA4C17F-627D-D541-A91E-4D80ECDB7D45}"/>
              </a:ext>
            </a:extLst>
          </p:cNvPr>
          <p:cNvSpPr>
            <a:spLocks noGrp="1"/>
          </p:cNvSpPr>
          <p:nvPr>
            <p:ph type="subTitle" idx="1"/>
          </p:nvPr>
        </p:nvSpPr>
        <p:spPr/>
        <p:txBody>
          <a:bodyPr/>
          <a:lstStyle/>
          <a:p>
            <a:r>
              <a:rPr lang="en-US" dirty="0"/>
              <a:t>Caryn </a:t>
            </a:r>
            <a:r>
              <a:rPr lang="en-US" dirty="0" err="1"/>
              <a:t>Palatchi</a:t>
            </a:r>
            <a:endParaRPr lang="en-US" dirty="0"/>
          </a:p>
          <a:p>
            <a:r>
              <a:rPr lang="en-US" dirty="0"/>
              <a:t>10/17/2023</a:t>
            </a:r>
          </a:p>
        </p:txBody>
      </p:sp>
    </p:spTree>
    <p:extLst>
      <p:ext uri="{BB962C8B-B14F-4D97-AF65-F5344CB8AC3E}">
        <p14:creationId xmlns:p14="http://schemas.microsoft.com/office/powerpoint/2010/main" val="2097261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20B1-937E-1547-BDB5-5D7DB905F322}"/>
              </a:ext>
            </a:extLst>
          </p:cNvPr>
          <p:cNvSpPr>
            <a:spLocks noGrp="1"/>
          </p:cNvSpPr>
          <p:nvPr>
            <p:ph type="title"/>
          </p:nvPr>
        </p:nvSpPr>
        <p:spPr>
          <a:xfrm>
            <a:off x="532702" y="-386343"/>
            <a:ext cx="10515600" cy="1325563"/>
          </a:xfrm>
        </p:spPr>
        <p:txBody>
          <a:bodyPr>
            <a:normAutofit/>
          </a:bodyPr>
          <a:lstStyle/>
          <a:p>
            <a:pPr algn="ctr"/>
            <a:r>
              <a:rPr lang="en-US" dirty="0"/>
              <a:t>EXTRA proof</a:t>
            </a:r>
          </a:p>
        </p:txBody>
      </p:sp>
      <p:sp>
        <p:nvSpPr>
          <p:cNvPr id="3" name="Content Placeholder 2">
            <a:extLst>
              <a:ext uri="{FF2B5EF4-FFF2-40B4-BE49-F238E27FC236}">
                <a16:creationId xmlns:a16="http://schemas.microsoft.com/office/drawing/2014/main" id="{24704AAD-68A3-CB40-B3EF-902DBAC2C90C}"/>
              </a:ext>
            </a:extLst>
          </p:cNvPr>
          <p:cNvSpPr>
            <a:spLocks noGrp="1"/>
          </p:cNvSpPr>
          <p:nvPr>
            <p:ph idx="1"/>
          </p:nvPr>
        </p:nvSpPr>
        <p:spPr>
          <a:xfrm>
            <a:off x="-34241" y="487012"/>
            <a:ext cx="12118867" cy="4351338"/>
          </a:xfrm>
        </p:spPr>
        <p:txBody>
          <a:bodyPr>
            <a:normAutofit/>
          </a:bodyPr>
          <a:lstStyle/>
          <a:p>
            <a:r>
              <a:rPr lang="en-US" sz="2200" dirty="0"/>
              <a:t>CREX Run1615 15</a:t>
            </a:r>
            <a:r>
              <a:rPr lang="en-US" sz="2200" i="1" dirty="0"/>
              <a:t>0uA: </a:t>
            </a:r>
            <a:r>
              <a:rPr lang="en-US" sz="2200" dirty="0"/>
              <a:t>Digitals drift periodically, not Analogs (use SAMs)+</a:t>
            </a:r>
            <a:r>
              <a:rPr lang="en-US" sz="2200" dirty="0">
                <a:solidFill>
                  <a:srgbClr val="FF0000"/>
                </a:solidFill>
              </a:rPr>
              <a:t>Cavities Jump periodically</a:t>
            </a:r>
            <a:r>
              <a:rPr lang="en-US" sz="2200" i="1" dirty="0">
                <a:solidFill>
                  <a:srgbClr val="FF0000"/>
                </a:solidFill>
              </a:rPr>
              <a:t> </a:t>
            </a:r>
            <a:endParaRPr lang="en-US" sz="2200" dirty="0">
              <a:solidFill>
                <a:srgbClr val="FF0000"/>
              </a:solidFill>
            </a:endParaRPr>
          </a:p>
        </p:txBody>
      </p:sp>
      <p:pic>
        <p:nvPicPr>
          <p:cNvPr id="19" name="Picture 18">
            <a:extLst>
              <a:ext uri="{FF2B5EF4-FFF2-40B4-BE49-F238E27FC236}">
                <a16:creationId xmlns:a16="http://schemas.microsoft.com/office/drawing/2014/main" id="{378D2624-7596-F147-950B-8CAC1FCB9793}"/>
              </a:ext>
            </a:extLst>
          </p:cNvPr>
          <p:cNvPicPr>
            <a:picLocks noChangeAspect="1"/>
          </p:cNvPicPr>
          <p:nvPr/>
        </p:nvPicPr>
        <p:blipFill>
          <a:blip r:embed="rId2"/>
          <a:stretch>
            <a:fillRect/>
          </a:stretch>
        </p:blipFill>
        <p:spPr>
          <a:xfrm>
            <a:off x="795076" y="3043545"/>
            <a:ext cx="2805278" cy="1938573"/>
          </a:xfrm>
          <a:prstGeom prst="rect">
            <a:avLst/>
          </a:prstGeom>
        </p:spPr>
      </p:pic>
      <p:pic>
        <p:nvPicPr>
          <p:cNvPr id="23" name="Picture 22">
            <a:extLst>
              <a:ext uri="{FF2B5EF4-FFF2-40B4-BE49-F238E27FC236}">
                <a16:creationId xmlns:a16="http://schemas.microsoft.com/office/drawing/2014/main" id="{1DC6EE17-8428-AE42-9E12-849F84B09129}"/>
              </a:ext>
            </a:extLst>
          </p:cNvPr>
          <p:cNvPicPr>
            <a:picLocks noChangeAspect="1"/>
          </p:cNvPicPr>
          <p:nvPr/>
        </p:nvPicPr>
        <p:blipFill>
          <a:blip r:embed="rId3"/>
          <a:stretch>
            <a:fillRect/>
          </a:stretch>
        </p:blipFill>
        <p:spPr>
          <a:xfrm>
            <a:off x="8100692" y="1051385"/>
            <a:ext cx="2826214" cy="1921825"/>
          </a:xfrm>
          <a:prstGeom prst="rect">
            <a:avLst/>
          </a:prstGeom>
          <a:ln>
            <a:solidFill>
              <a:srgbClr val="FF0000"/>
            </a:solidFill>
          </a:ln>
        </p:spPr>
      </p:pic>
      <p:pic>
        <p:nvPicPr>
          <p:cNvPr id="25" name="Picture 24">
            <a:extLst>
              <a:ext uri="{FF2B5EF4-FFF2-40B4-BE49-F238E27FC236}">
                <a16:creationId xmlns:a16="http://schemas.microsoft.com/office/drawing/2014/main" id="{AC625E47-5FD2-9F4E-8A11-6709A92DD901}"/>
              </a:ext>
            </a:extLst>
          </p:cNvPr>
          <p:cNvPicPr>
            <a:picLocks noChangeAspect="1"/>
          </p:cNvPicPr>
          <p:nvPr/>
        </p:nvPicPr>
        <p:blipFill>
          <a:blip r:embed="rId4"/>
          <a:stretch>
            <a:fillRect/>
          </a:stretch>
        </p:blipFill>
        <p:spPr>
          <a:xfrm>
            <a:off x="782514" y="1034218"/>
            <a:ext cx="2817840" cy="1900891"/>
          </a:xfrm>
          <a:prstGeom prst="rect">
            <a:avLst/>
          </a:prstGeom>
          <a:ln>
            <a:solidFill>
              <a:srgbClr val="FF0000"/>
            </a:solidFill>
          </a:ln>
        </p:spPr>
      </p:pic>
      <p:pic>
        <p:nvPicPr>
          <p:cNvPr id="27" name="Picture 26">
            <a:extLst>
              <a:ext uri="{FF2B5EF4-FFF2-40B4-BE49-F238E27FC236}">
                <a16:creationId xmlns:a16="http://schemas.microsoft.com/office/drawing/2014/main" id="{4FED7D08-7BE5-9645-A867-AACE246D389F}"/>
              </a:ext>
            </a:extLst>
          </p:cNvPr>
          <p:cNvPicPr>
            <a:picLocks noChangeAspect="1"/>
          </p:cNvPicPr>
          <p:nvPr/>
        </p:nvPicPr>
        <p:blipFill>
          <a:blip r:embed="rId5"/>
          <a:stretch>
            <a:fillRect/>
          </a:stretch>
        </p:blipFill>
        <p:spPr>
          <a:xfrm>
            <a:off x="4424591" y="1051385"/>
            <a:ext cx="2805279" cy="1921825"/>
          </a:xfrm>
          <a:prstGeom prst="rect">
            <a:avLst/>
          </a:prstGeom>
          <a:ln>
            <a:solidFill>
              <a:srgbClr val="FF0000"/>
            </a:solidFill>
          </a:ln>
        </p:spPr>
      </p:pic>
      <p:pic>
        <p:nvPicPr>
          <p:cNvPr id="29" name="Picture 28">
            <a:extLst>
              <a:ext uri="{FF2B5EF4-FFF2-40B4-BE49-F238E27FC236}">
                <a16:creationId xmlns:a16="http://schemas.microsoft.com/office/drawing/2014/main" id="{68A54EEA-5200-4945-B67B-B165643318C2}"/>
              </a:ext>
            </a:extLst>
          </p:cNvPr>
          <p:cNvPicPr>
            <a:picLocks noChangeAspect="1"/>
          </p:cNvPicPr>
          <p:nvPr/>
        </p:nvPicPr>
        <p:blipFill>
          <a:blip r:embed="rId6"/>
          <a:stretch>
            <a:fillRect/>
          </a:stretch>
        </p:blipFill>
        <p:spPr>
          <a:xfrm>
            <a:off x="4462802" y="2973210"/>
            <a:ext cx="2813653" cy="1938573"/>
          </a:xfrm>
          <a:prstGeom prst="rect">
            <a:avLst/>
          </a:prstGeom>
        </p:spPr>
      </p:pic>
      <p:pic>
        <p:nvPicPr>
          <p:cNvPr id="31" name="Picture 30">
            <a:extLst>
              <a:ext uri="{FF2B5EF4-FFF2-40B4-BE49-F238E27FC236}">
                <a16:creationId xmlns:a16="http://schemas.microsoft.com/office/drawing/2014/main" id="{DF9AF119-3F88-424B-B951-B9CF20CEE85C}"/>
              </a:ext>
            </a:extLst>
          </p:cNvPr>
          <p:cNvPicPr>
            <a:picLocks noChangeAspect="1"/>
          </p:cNvPicPr>
          <p:nvPr/>
        </p:nvPicPr>
        <p:blipFill>
          <a:blip r:embed="rId7"/>
          <a:stretch>
            <a:fillRect/>
          </a:stretch>
        </p:blipFill>
        <p:spPr>
          <a:xfrm>
            <a:off x="8121865" y="3056105"/>
            <a:ext cx="2796904" cy="1913451"/>
          </a:xfrm>
          <a:prstGeom prst="rect">
            <a:avLst/>
          </a:prstGeom>
          <a:ln>
            <a:solidFill>
              <a:srgbClr val="FF0000"/>
            </a:solidFill>
          </a:ln>
        </p:spPr>
      </p:pic>
      <p:pic>
        <p:nvPicPr>
          <p:cNvPr id="33" name="Picture 32">
            <a:extLst>
              <a:ext uri="{FF2B5EF4-FFF2-40B4-BE49-F238E27FC236}">
                <a16:creationId xmlns:a16="http://schemas.microsoft.com/office/drawing/2014/main" id="{DBF2074C-03F8-4049-81F5-4ADB67E9361A}"/>
              </a:ext>
            </a:extLst>
          </p:cNvPr>
          <p:cNvPicPr>
            <a:picLocks noChangeAspect="1"/>
          </p:cNvPicPr>
          <p:nvPr/>
        </p:nvPicPr>
        <p:blipFill>
          <a:blip r:embed="rId8"/>
          <a:stretch>
            <a:fillRect/>
          </a:stretch>
        </p:blipFill>
        <p:spPr>
          <a:xfrm>
            <a:off x="4587454" y="4895035"/>
            <a:ext cx="2689001" cy="1819198"/>
          </a:xfrm>
          <a:prstGeom prst="rect">
            <a:avLst/>
          </a:prstGeom>
        </p:spPr>
      </p:pic>
      <p:pic>
        <p:nvPicPr>
          <p:cNvPr id="35" name="Picture 34">
            <a:extLst>
              <a:ext uri="{FF2B5EF4-FFF2-40B4-BE49-F238E27FC236}">
                <a16:creationId xmlns:a16="http://schemas.microsoft.com/office/drawing/2014/main" id="{18644C8A-0224-BA4E-921D-1B7864DE504B}"/>
              </a:ext>
            </a:extLst>
          </p:cNvPr>
          <p:cNvPicPr>
            <a:picLocks noChangeAspect="1"/>
          </p:cNvPicPr>
          <p:nvPr/>
        </p:nvPicPr>
        <p:blipFill>
          <a:blip r:embed="rId9"/>
          <a:stretch>
            <a:fillRect/>
          </a:stretch>
        </p:blipFill>
        <p:spPr>
          <a:xfrm>
            <a:off x="8156141" y="5038802"/>
            <a:ext cx="2700282" cy="1819198"/>
          </a:xfrm>
          <a:prstGeom prst="rect">
            <a:avLst/>
          </a:prstGeom>
        </p:spPr>
      </p:pic>
      <p:pic>
        <p:nvPicPr>
          <p:cNvPr id="37" name="Picture 36">
            <a:extLst>
              <a:ext uri="{FF2B5EF4-FFF2-40B4-BE49-F238E27FC236}">
                <a16:creationId xmlns:a16="http://schemas.microsoft.com/office/drawing/2014/main" id="{FF9D4941-6B61-ED47-A33F-B65233F8B565}"/>
              </a:ext>
            </a:extLst>
          </p:cNvPr>
          <p:cNvPicPr>
            <a:picLocks noChangeAspect="1"/>
          </p:cNvPicPr>
          <p:nvPr/>
        </p:nvPicPr>
        <p:blipFill>
          <a:blip r:embed="rId10"/>
          <a:stretch>
            <a:fillRect/>
          </a:stretch>
        </p:blipFill>
        <p:spPr>
          <a:xfrm>
            <a:off x="802868" y="5038803"/>
            <a:ext cx="2715863" cy="1819197"/>
          </a:xfrm>
          <a:prstGeom prst="rect">
            <a:avLst/>
          </a:prstGeom>
        </p:spPr>
      </p:pic>
      <p:sp>
        <p:nvSpPr>
          <p:cNvPr id="38" name="TextBox 37">
            <a:extLst>
              <a:ext uri="{FF2B5EF4-FFF2-40B4-BE49-F238E27FC236}">
                <a16:creationId xmlns:a16="http://schemas.microsoft.com/office/drawing/2014/main" id="{AE0F1CFF-CB5C-9544-83C0-16EF0C71F20C}"/>
              </a:ext>
            </a:extLst>
          </p:cNvPr>
          <p:cNvSpPr txBox="1"/>
          <p:nvPr/>
        </p:nvSpPr>
        <p:spPr>
          <a:xfrm rot="16200000">
            <a:off x="-346040" y="1499349"/>
            <a:ext cx="1574129" cy="369332"/>
          </a:xfrm>
          <a:prstGeom prst="rect">
            <a:avLst/>
          </a:prstGeom>
          <a:noFill/>
        </p:spPr>
        <p:txBody>
          <a:bodyPr wrap="square" rtlCol="0">
            <a:spAutoFit/>
          </a:bodyPr>
          <a:lstStyle/>
          <a:p>
            <a:r>
              <a:rPr lang="en-US" dirty="0"/>
              <a:t>4cQ-dgUS</a:t>
            </a:r>
          </a:p>
        </p:txBody>
      </p:sp>
      <p:sp>
        <p:nvSpPr>
          <p:cNvPr id="39" name="TextBox 38">
            <a:extLst>
              <a:ext uri="{FF2B5EF4-FFF2-40B4-BE49-F238E27FC236}">
                <a16:creationId xmlns:a16="http://schemas.microsoft.com/office/drawing/2014/main" id="{45470331-CBB0-954C-A34E-16969B30B4CC}"/>
              </a:ext>
            </a:extLst>
          </p:cNvPr>
          <p:cNvSpPr txBox="1"/>
          <p:nvPr/>
        </p:nvSpPr>
        <p:spPr>
          <a:xfrm rot="16200000">
            <a:off x="3395300" y="1499350"/>
            <a:ext cx="1574129" cy="369332"/>
          </a:xfrm>
          <a:prstGeom prst="rect">
            <a:avLst/>
          </a:prstGeom>
          <a:noFill/>
        </p:spPr>
        <p:txBody>
          <a:bodyPr wrap="square" rtlCol="0">
            <a:spAutoFit/>
          </a:bodyPr>
          <a:lstStyle/>
          <a:p>
            <a:r>
              <a:rPr lang="en-US" dirty="0"/>
              <a:t>4bQ-dgUS</a:t>
            </a:r>
          </a:p>
        </p:txBody>
      </p:sp>
      <p:sp>
        <p:nvSpPr>
          <p:cNvPr id="40" name="TextBox 39">
            <a:extLst>
              <a:ext uri="{FF2B5EF4-FFF2-40B4-BE49-F238E27FC236}">
                <a16:creationId xmlns:a16="http://schemas.microsoft.com/office/drawing/2014/main" id="{E67B017D-B1D9-8A47-B873-37E968C1F639}"/>
              </a:ext>
            </a:extLst>
          </p:cNvPr>
          <p:cNvSpPr txBox="1"/>
          <p:nvPr/>
        </p:nvSpPr>
        <p:spPr>
          <a:xfrm rot="16200000">
            <a:off x="7128962" y="1499350"/>
            <a:ext cx="1574129" cy="369332"/>
          </a:xfrm>
          <a:prstGeom prst="rect">
            <a:avLst/>
          </a:prstGeom>
          <a:noFill/>
        </p:spPr>
        <p:txBody>
          <a:bodyPr wrap="square" rtlCol="0">
            <a:spAutoFit/>
          </a:bodyPr>
          <a:lstStyle/>
          <a:p>
            <a:r>
              <a:rPr lang="en-US" dirty="0"/>
              <a:t>4dQ-dgUS</a:t>
            </a:r>
          </a:p>
        </p:txBody>
      </p:sp>
      <p:sp>
        <p:nvSpPr>
          <p:cNvPr id="41" name="TextBox 40">
            <a:extLst>
              <a:ext uri="{FF2B5EF4-FFF2-40B4-BE49-F238E27FC236}">
                <a16:creationId xmlns:a16="http://schemas.microsoft.com/office/drawing/2014/main" id="{EDB6D733-88FF-5F45-AEEB-4E1EBE750B61}"/>
              </a:ext>
            </a:extLst>
          </p:cNvPr>
          <p:cNvSpPr txBox="1"/>
          <p:nvPr/>
        </p:nvSpPr>
        <p:spPr>
          <a:xfrm rot="16200000">
            <a:off x="-265000" y="3537508"/>
            <a:ext cx="1574129" cy="369332"/>
          </a:xfrm>
          <a:prstGeom prst="rect">
            <a:avLst/>
          </a:prstGeom>
          <a:noFill/>
        </p:spPr>
        <p:txBody>
          <a:bodyPr wrap="square" rtlCol="0">
            <a:spAutoFit/>
          </a:bodyPr>
          <a:lstStyle/>
          <a:p>
            <a:r>
              <a:rPr lang="en-US" dirty="0" err="1"/>
              <a:t>anDS-anUS</a:t>
            </a:r>
            <a:endParaRPr lang="en-US" dirty="0"/>
          </a:p>
        </p:txBody>
      </p:sp>
      <p:sp>
        <p:nvSpPr>
          <p:cNvPr id="42" name="TextBox 41">
            <a:extLst>
              <a:ext uri="{FF2B5EF4-FFF2-40B4-BE49-F238E27FC236}">
                <a16:creationId xmlns:a16="http://schemas.microsoft.com/office/drawing/2014/main" id="{6C605060-672C-DC43-93FF-2F3B3094A665}"/>
              </a:ext>
            </a:extLst>
          </p:cNvPr>
          <p:cNvSpPr txBox="1"/>
          <p:nvPr/>
        </p:nvSpPr>
        <p:spPr>
          <a:xfrm rot="16200000">
            <a:off x="3401794" y="3537508"/>
            <a:ext cx="1574129" cy="369332"/>
          </a:xfrm>
          <a:prstGeom prst="rect">
            <a:avLst/>
          </a:prstGeom>
          <a:noFill/>
        </p:spPr>
        <p:txBody>
          <a:bodyPr wrap="square" rtlCol="0">
            <a:spAutoFit/>
          </a:bodyPr>
          <a:lstStyle/>
          <a:p>
            <a:r>
              <a:rPr lang="en-US" dirty="0" err="1"/>
              <a:t>dgDS-dgUS</a:t>
            </a:r>
            <a:endParaRPr lang="en-US" dirty="0"/>
          </a:p>
        </p:txBody>
      </p:sp>
      <p:sp>
        <p:nvSpPr>
          <p:cNvPr id="43" name="TextBox 42">
            <a:extLst>
              <a:ext uri="{FF2B5EF4-FFF2-40B4-BE49-F238E27FC236}">
                <a16:creationId xmlns:a16="http://schemas.microsoft.com/office/drawing/2014/main" id="{18312016-E9EB-1247-8B74-7D8AF8E45148}"/>
              </a:ext>
            </a:extLst>
          </p:cNvPr>
          <p:cNvSpPr txBox="1"/>
          <p:nvPr/>
        </p:nvSpPr>
        <p:spPr>
          <a:xfrm rot="16200000">
            <a:off x="7100138" y="3575609"/>
            <a:ext cx="1574129" cy="369332"/>
          </a:xfrm>
          <a:prstGeom prst="rect">
            <a:avLst/>
          </a:prstGeom>
          <a:noFill/>
        </p:spPr>
        <p:txBody>
          <a:bodyPr wrap="square" rtlCol="0">
            <a:spAutoFit/>
          </a:bodyPr>
          <a:lstStyle/>
          <a:p>
            <a:r>
              <a:rPr lang="en-US" dirty="0" err="1"/>
              <a:t>dgDS-anDS</a:t>
            </a:r>
            <a:endParaRPr lang="en-US" dirty="0"/>
          </a:p>
        </p:txBody>
      </p:sp>
      <p:sp>
        <p:nvSpPr>
          <p:cNvPr id="44" name="TextBox 43">
            <a:extLst>
              <a:ext uri="{FF2B5EF4-FFF2-40B4-BE49-F238E27FC236}">
                <a16:creationId xmlns:a16="http://schemas.microsoft.com/office/drawing/2014/main" id="{FCC8DFF1-803D-174E-9DB2-489D75D9BDD7}"/>
              </a:ext>
            </a:extLst>
          </p:cNvPr>
          <p:cNvSpPr txBox="1"/>
          <p:nvPr/>
        </p:nvSpPr>
        <p:spPr>
          <a:xfrm rot="16200000">
            <a:off x="-227689" y="5678462"/>
            <a:ext cx="1648651" cy="369332"/>
          </a:xfrm>
          <a:prstGeom prst="rect">
            <a:avLst/>
          </a:prstGeom>
          <a:noFill/>
        </p:spPr>
        <p:txBody>
          <a:bodyPr wrap="square" rtlCol="0">
            <a:spAutoFit/>
          </a:bodyPr>
          <a:lstStyle/>
          <a:p>
            <a:r>
              <a:rPr lang="en-US" dirty="0" err="1"/>
              <a:t>anUS</a:t>
            </a:r>
            <a:r>
              <a:rPr lang="en-US" dirty="0"/>
              <a:t>-(sam1+5)</a:t>
            </a:r>
          </a:p>
        </p:txBody>
      </p:sp>
      <p:sp>
        <p:nvSpPr>
          <p:cNvPr id="45" name="TextBox 44">
            <a:extLst>
              <a:ext uri="{FF2B5EF4-FFF2-40B4-BE49-F238E27FC236}">
                <a16:creationId xmlns:a16="http://schemas.microsoft.com/office/drawing/2014/main" id="{BD6FD7B9-06F3-A645-B988-16FE53FD1B6C}"/>
              </a:ext>
            </a:extLst>
          </p:cNvPr>
          <p:cNvSpPr txBox="1"/>
          <p:nvPr/>
        </p:nvSpPr>
        <p:spPr>
          <a:xfrm rot="16200000">
            <a:off x="3471049" y="5551443"/>
            <a:ext cx="1648651" cy="369332"/>
          </a:xfrm>
          <a:prstGeom prst="rect">
            <a:avLst/>
          </a:prstGeom>
          <a:noFill/>
        </p:spPr>
        <p:txBody>
          <a:bodyPr wrap="square" rtlCol="0">
            <a:spAutoFit/>
          </a:bodyPr>
          <a:lstStyle/>
          <a:p>
            <a:r>
              <a:rPr lang="en-US" dirty="0" err="1"/>
              <a:t>dgDS</a:t>
            </a:r>
            <a:r>
              <a:rPr lang="en-US" dirty="0"/>
              <a:t>-(sam1+5)</a:t>
            </a:r>
          </a:p>
        </p:txBody>
      </p:sp>
      <p:sp>
        <p:nvSpPr>
          <p:cNvPr id="46" name="TextBox 45">
            <a:extLst>
              <a:ext uri="{FF2B5EF4-FFF2-40B4-BE49-F238E27FC236}">
                <a16:creationId xmlns:a16="http://schemas.microsoft.com/office/drawing/2014/main" id="{584BF5A4-8556-D949-90CA-7CA58B12CF3B}"/>
              </a:ext>
            </a:extLst>
          </p:cNvPr>
          <p:cNvSpPr txBox="1"/>
          <p:nvPr/>
        </p:nvSpPr>
        <p:spPr>
          <a:xfrm rot="16200000">
            <a:off x="7141206" y="5663510"/>
            <a:ext cx="1648651" cy="369332"/>
          </a:xfrm>
          <a:prstGeom prst="rect">
            <a:avLst/>
          </a:prstGeom>
          <a:noFill/>
        </p:spPr>
        <p:txBody>
          <a:bodyPr wrap="square" rtlCol="0">
            <a:spAutoFit/>
          </a:bodyPr>
          <a:lstStyle/>
          <a:p>
            <a:r>
              <a:rPr lang="en-US" dirty="0" err="1"/>
              <a:t>dgUS</a:t>
            </a:r>
            <a:r>
              <a:rPr lang="en-US" dirty="0"/>
              <a:t>-(sam1+5)</a:t>
            </a:r>
          </a:p>
        </p:txBody>
      </p:sp>
      <p:sp>
        <p:nvSpPr>
          <p:cNvPr id="47" name="TextBox 46">
            <a:extLst>
              <a:ext uri="{FF2B5EF4-FFF2-40B4-BE49-F238E27FC236}">
                <a16:creationId xmlns:a16="http://schemas.microsoft.com/office/drawing/2014/main" id="{0A2A5669-02DD-B74E-BA4F-6AC6FBE48156}"/>
              </a:ext>
            </a:extLst>
          </p:cNvPr>
          <p:cNvSpPr txBox="1"/>
          <p:nvPr/>
        </p:nvSpPr>
        <p:spPr>
          <a:xfrm>
            <a:off x="2381693" y="1286540"/>
            <a:ext cx="925033" cy="369332"/>
          </a:xfrm>
          <a:prstGeom prst="rect">
            <a:avLst/>
          </a:prstGeom>
          <a:noFill/>
        </p:spPr>
        <p:txBody>
          <a:bodyPr wrap="square" rtlCol="0">
            <a:spAutoFit/>
          </a:bodyPr>
          <a:lstStyle/>
          <a:p>
            <a:r>
              <a:rPr lang="en-US" dirty="0">
                <a:solidFill>
                  <a:srgbClr val="FF00FF"/>
                </a:solidFill>
              </a:rPr>
              <a:t>Δ2.5uA</a:t>
            </a:r>
          </a:p>
        </p:txBody>
      </p:sp>
      <p:sp>
        <p:nvSpPr>
          <p:cNvPr id="48" name="TextBox 47">
            <a:extLst>
              <a:ext uri="{FF2B5EF4-FFF2-40B4-BE49-F238E27FC236}">
                <a16:creationId xmlns:a16="http://schemas.microsoft.com/office/drawing/2014/main" id="{524249B7-E6B5-AD4B-BA2F-118C4BBD6434}"/>
              </a:ext>
            </a:extLst>
          </p:cNvPr>
          <p:cNvSpPr txBox="1"/>
          <p:nvPr/>
        </p:nvSpPr>
        <p:spPr>
          <a:xfrm>
            <a:off x="6268503" y="1210227"/>
            <a:ext cx="808075" cy="369332"/>
          </a:xfrm>
          <a:prstGeom prst="rect">
            <a:avLst/>
          </a:prstGeom>
          <a:noFill/>
        </p:spPr>
        <p:txBody>
          <a:bodyPr wrap="square" rtlCol="0">
            <a:spAutoFit/>
          </a:bodyPr>
          <a:lstStyle/>
          <a:p>
            <a:r>
              <a:rPr lang="en-US" dirty="0">
                <a:solidFill>
                  <a:srgbClr val="FF00FF"/>
                </a:solidFill>
              </a:rPr>
              <a:t>Δ1uA</a:t>
            </a:r>
          </a:p>
        </p:txBody>
      </p:sp>
      <p:sp>
        <p:nvSpPr>
          <p:cNvPr id="49" name="TextBox 48">
            <a:extLst>
              <a:ext uri="{FF2B5EF4-FFF2-40B4-BE49-F238E27FC236}">
                <a16:creationId xmlns:a16="http://schemas.microsoft.com/office/drawing/2014/main" id="{03A9F872-4C16-5746-964A-9971D071AE22}"/>
              </a:ext>
            </a:extLst>
          </p:cNvPr>
          <p:cNvSpPr txBox="1"/>
          <p:nvPr/>
        </p:nvSpPr>
        <p:spPr>
          <a:xfrm>
            <a:off x="9696634" y="1295135"/>
            <a:ext cx="897565" cy="369332"/>
          </a:xfrm>
          <a:prstGeom prst="rect">
            <a:avLst/>
          </a:prstGeom>
          <a:noFill/>
        </p:spPr>
        <p:txBody>
          <a:bodyPr wrap="square" rtlCol="0">
            <a:spAutoFit/>
          </a:bodyPr>
          <a:lstStyle/>
          <a:p>
            <a:r>
              <a:rPr lang="en-US" dirty="0">
                <a:solidFill>
                  <a:srgbClr val="FF00FF"/>
                </a:solidFill>
              </a:rPr>
              <a:t>Δ0.2uA</a:t>
            </a:r>
          </a:p>
        </p:txBody>
      </p:sp>
      <p:sp>
        <p:nvSpPr>
          <p:cNvPr id="50" name="TextBox 49">
            <a:extLst>
              <a:ext uri="{FF2B5EF4-FFF2-40B4-BE49-F238E27FC236}">
                <a16:creationId xmlns:a16="http://schemas.microsoft.com/office/drawing/2014/main" id="{F958E85E-D54E-3A4F-8342-4548F07E46F7}"/>
              </a:ext>
            </a:extLst>
          </p:cNvPr>
          <p:cNvSpPr txBox="1"/>
          <p:nvPr/>
        </p:nvSpPr>
        <p:spPr>
          <a:xfrm>
            <a:off x="2228851" y="4012830"/>
            <a:ext cx="992278" cy="369332"/>
          </a:xfrm>
          <a:prstGeom prst="rect">
            <a:avLst/>
          </a:prstGeom>
          <a:noFill/>
        </p:spPr>
        <p:txBody>
          <a:bodyPr wrap="square" rtlCol="0">
            <a:spAutoFit/>
          </a:bodyPr>
          <a:lstStyle/>
          <a:p>
            <a:r>
              <a:rPr lang="en-US" dirty="0"/>
              <a:t>Δ0.03uA</a:t>
            </a:r>
          </a:p>
        </p:txBody>
      </p:sp>
      <p:sp>
        <p:nvSpPr>
          <p:cNvPr id="51" name="TextBox 50">
            <a:extLst>
              <a:ext uri="{FF2B5EF4-FFF2-40B4-BE49-F238E27FC236}">
                <a16:creationId xmlns:a16="http://schemas.microsoft.com/office/drawing/2014/main" id="{4D064F70-B935-394F-917D-62679A319475}"/>
              </a:ext>
            </a:extLst>
          </p:cNvPr>
          <p:cNvSpPr txBox="1"/>
          <p:nvPr/>
        </p:nvSpPr>
        <p:spPr>
          <a:xfrm>
            <a:off x="5959515" y="4139907"/>
            <a:ext cx="992278" cy="369332"/>
          </a:xfrm>
          <a:prstGeom prst="rect">
            <a:avLst/>
          </a:prstGeom>
          <a:noFill/>
        </p:spPr>
        <p:txBody>
          <a:bodyPr wrap="square" rtlCol="0">
            <a:spAutoFit/>
          </a:bodyPr>
          <a:lstStyle/>
          <a:p>
            <a:r>
              <a:rPr lang="en-US" dirty="0"/>
              <a:t>Δ0.3uA</a:t>
            </a:r>
          </a:p>
        </p:txBody>
      </p:sp>
      <p:sp>
        <p:nvSpPr>
          <p:cNvPr id="52" name="TextBox 51">
            <a:extLst>
              <a:ext uri="{FF2B5EF4-FFF2-40B4-BE49-F238E27FC236}">
                <a16:creationId xmlns:a16="http://schemas.microsoft.com/office/drawing/2014/main" id="{2BEABBF4-7A61-B041-8C63-5A8ECA0BF1CA}"/>
              </a:ext>
            </a:extLst>
          </p:cNvPr>
          <p:cNvSpPr txBox="1"/>
          <p:nvPr/>
        </p:nvSpPr>
        <p:spPr>
          <a:xfrm>
            <a:off x="9601921" y="4025753"/>
            <a:ext cx="992278" cy="369332"/>
          </a:xfrm>
          <a:prstGeom prst="rect">
            <a:avLst/>
          </a:prstGeom>
          <a:noFill/>
        </p:spPr>
        <p:txBody>
          <a:bodyPr wrap="square" rtlCol="0">
            <a:spAutoFit/>
          </a:bodyPr>
          <a:lstStyle/>
          <a:p>
            <a:r>
              <a:rPr lang="en-US" dirty="0"/>
              <a:t>Δ1.5uA</a:t>
            </a:r>
          </a:p>
        </p:txBody>
      </p:sp>
      <p:sp>
        <p:nvSpPr>
          <p:cNvPr id="53" name="TextBox 52">
            <a:extLst>
              <a:ext uri="{FF2B5EF4-FFF2-40B4-BE49-F238E27FC236}">
                <a16:creationId xmlns:a16="http://schemas.microsoft.com/office/drawing/2014/main" id="{DA1CF12E-D04B-1E49-9B98-2B60D6BDD8EF}"/>
              </a:ext>
            </a:extLst>
          </p:cNvPr>
          <p:cNvSpPr txBox="1"/>
          <p:nvPr/>
        </p:nvSpPr>
        <p:spPr>
          <a:xfrm>
            <a:off x="9649277" y="6133953"/>
            <a:ext cx="992278" cy="369332"/>
          </a:xfrm>
          <a:prstGeom prst="rect">
            <a:avLst/>
          </a:prstGeom>
          <a:noFill/>
        </p:spPr>
        <p:txBody>
          <a:bodyPr wrap="square" rtlCol="0">
            <a:spAutoFit/>
          </a:bodyPr>
          <a:lstStyle/>
          <a:p>
            <a:r>
              <a:rPr lang="en-US" dirty="0"/>
              <a:t>Δ1.2uA</a:t>
            </a:r>
          </a:p>
        </p:txBody>
      </p:sp>
      <p:sp>
        <p:nvSpPr>
          <p:cNvPr id="54" name="TextBox 53">
            <a:extLst>
              <a:ext uri="{FF2B5EF4-FFF2-40B4-BE49-F238E27FC236}">
                <a16:creationId xmlns:a16="http://schemas.microsoft.com/office/drawing/2014/main" id="{251D37DC-2313-144C-8114-B1896F618834}"/>
              </a:ext>
            </a:extLst>
          </p:cNvPr>
          <p:cNvSpPr txBox="1"/>
          <p:nvPr/>
        </p:nvSpPr>
        <p:spPr>
          <a:xfrm>
            <a:off x="6037673" y="6078480"/>
            <a:ext cx="992278" cy="369332"/>
          </a:xfrm>
          <a:prstGeom prst="rect">
            <a:avLst/>
          </a:prstGeom>
          <a:noFill/>
        </p:spPr>
        <p:txBody>
          <a:bodyPr wrap="square" rtlCol="0">
            <a:spAutoFit/>
          </a:bodyPr>
          <a:lstStyle/>
          <a:p>
            <a:r>
              <a:rPr lang="en-US" dirty="0"/>
              <a:t>Δ1.5uA</a:t>
            </a:r>
          </a:p>
        </p:txBody>
      </p:sp>
      <p:sp>
        <p:nvSpPr>
          <p:cNvPr id="55" name="TextBox 54">
            <a:extLst>
              <a:ext uri="{FF2B5EF4-FFF2-40B4-BE49-F238E27FC236}">
                <a16:creationId xmlns:a16="http://schemas.microsoft.com/office/drawing/2014/main" id="{FDD19FEA-0825-D148-A7E0-94F35DF0EBB1}"/>
              </a:ext>
            </a:extLst>
          </p:cNvPr>
          <p:cNvSpPr txBox="1"/>
          <p:nvPr/>
        </p:nvSpPr>
        <p:spPr>
          <a:xfrm>
            <a:off x="2264776" y="6318619"/>
            <a:ext cx="992278" cy="369332"/>
          </a:xfrm>
          <a:prstGeom prst="rect">
            <a:avLst/>
          </a:prstGeom>
          <a:noFill/>
        </p:spPr>
        <p:txBody>
          <a:bodyPr wrap="square" rtlCol="0">
            <a:spAutoFit/>
          </a:bodyPr>
          <a:lstStyle/>
          <a:p>
            <a:r>
              <a:rPr lang="en-US" dirty="0"/>
              <a:t>&lt;Δ0.2uA</a:t>
            </a:r>
          </a:p>
        </p:txBody>
      </p:sp>
    </p:spTree>
    <p:extLst>
      <p:ext uri="{BB962C8B-B14F-4D97-AF65-F5344CB8AC3E}">
        <p14:creationId xmlns:p14="http://schemas.microsoft.com/office/powerpoint/2010/main" val="2759470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13009-277B-0D42-98DD-2C8C0C011B69}"/>
              </a:ext>
            </a:extLst>
          </p:cNvPr>
          <p:cNvSpPr>
            <a:spLocks noGrp="1"/>
          </p:cNvSpPr>
          <p:nvPr>
            <p:ph type="title"/>
          </p:nvPr>
        </p:nvSpPr>
        <p:spPr>
          <a:xfrm>
            <a:off x="250733" y="0"/>
            <a:ext cx="11118565" cy="931271"/>
          </a:xfrm>
        </p:spPr>
        <p:txBody>
          <a:bodyPr>
            <a:normAutofit fontScale="90000"/>
          </a:bodyPr>
          <a:lstStyle/>
          <a:p>
            <a:r>
              <a:rPr lang="en-US" i="1" dirty="0" err="1"/>
              <a:t>EXTRA:Another</a:t>
            </a:r>
            <a:r>
              <a:rPr lang="en-US" i="1" dirty="0"/>
              <a:t> visualization looking for T-</a:t>
            </a:r>
            <a:r>
              <a:rPr lang="en-US" i="1" dirty="0" err="1"/>
              <a:t>oscs</a:t>
            </a:r>
            <a:r>
              <a:rPr lang="en-US" i="1" dirty="0"/>
              <a:t> in </a:t>
            </a:r>
            <a:r>
              <a:rPr lang="en-US" i="1" dirty="0" err="1"/>
              <a:t>cavs</a:t>
            </a:r>
            <a:endParaRPr lang="en-US" i="1" dirty="0"/>
          </a:p>
        </p:txBody>
      </p:sp>
      <p:pic>
        <p:nvPicPr>
          <p:cNvPr id="4" name="Picture 3">
            <a:extLst>
              <a:ext uri="{FF2B5EF4-FFF2-40B4-BE49-F238E27FC236}">
                <a16:creationId xmlns:a16="http://schemas.microsoft.com/office/drawing/2014/main" id="{5C1CE1AC-9CDA-DD40-BBCE-763A093870FA}"/>
              </a:ext>
            </a:extLst>
          </p:cNvPr>
          <p:cNvPicPr>
            <a:picLocks noChangeAspect="1"/>
          </p:cNvPicPr>
          <p:nvPr/>
        </p:nvPicPr>
        <p:blipFill>
          <a:blip r:embed="rId2"/>
          <a:stretch>
            <a:fillRect/>
          </a:stretch>
        </p:blipFill>
        <p:spPr>
          <a:xfrm>
            <a:off x="0" y="889657"/>
            <a:ext cx="4274613" cy="2712875"/>
          </a:xfrm>
          <a:prstGeom prst="rect">
            <a:avLst/>
          </a:prstGeom>
          <a:ln>
            <a:solidFill>
              <a:schemeClr val="tx1"/>
            </a:solidFill>
          </a:ln>
        </p:spPr>
      </p:pic>
      <p:pic>
        <p:nvPicPr>
          <p:cNvPr id="14" name="Picture 13">
            <a:extLst>
              <a:ext uri="{FF2B5EF4-FFF2-40B4-BE49-F238E27FC236}">
                <a16:creationId xmlns:a16="http://schemas.microsoft.com/office/drawing/2014/main" id="{EE0D244B-F357-5046-9744-764EDCFF7E55}"/>
              </a:ext>
            </a:extLst>
          </p:cNvPr>
          <p:cNvPicPr>
            <a:picLocks noChangeAspect="1"/>
          </p:cNvPicPr>
          <p:nvPr/>
        </p:nvPicPr>
        <p:blipFill>
          <a:blip r:embed="rId3"/>
          <a:stretch>
            <a:fillRect/>
          </a:stretch>
        </p:blipFill>
        <p:spPr>
          <a:xfrm>
            <a:off x="8328150" y="889656"/>
            <a:ext cx="3863849" cy="2712875"/>
          </a:xfrm>
          <a:prstGeom prst="rect">
            <a:avLst/>
          </a:prstGeom>
          <a:ln>
            <a:solidFill>
              <a:schemeClr val="tx1"/>
            </a:solidFill>
          </a:ln>
        </p:spPr>
      </p:pic>
      <p:pic>
        <p:nvPicPr>
          <p:cNvPr id="5" name="Picture 4">
            <a:extLst>
              <a:ext uri="{FF2B5EF4-FFF2-40B4-BE49-F238E27FC236}">
                <a16:creationId xmlns:a16="http://schemas.microsoft.com/office/drawing/2014/main" id="{C02A0464-4328-1847-99CC-41328C624477}"/>
              </a:ext>
            </a:extLst>
          </p:cNvPr>
          <p:cNvPicPr>
            <a:picLocks noChangeAspect="1"/>
          </p:cNvPicPr>
          <p:nvPr/>
        </p:nvPicPr>
        <p:blipFill>
          <a:blip r:embed="rId4"/>
          <a:stretch>
            <a:fillRect/>
          </a:stretch>
        </p:blipFill>
        <p:spPr>
          <a:xfrm>
            <a:off x="4362910" y="869554"/>
            <a:ext cx="3839874" cy="2753078"/>
          </a:xfrm>
          <a:prstGeom prst="rect">
            <a:avLst/>
          </a:prstGeom>
          <a:ln>
            <a:solidFill>
              <a:schemeClr val="tx1"/>
            </a:solidFill>
          </a:ln>
        </p:spPr>
      </p:pic>
      <p:pic>
        <p:nvPicPr>
          <p:cNvPr id="7" name="Picture 6">
            <a:extLst>
              <a:ext uri="{FF2B5EF4-FFF2-40B4-BE49-F238E27FC236}">
                <a16:creationId xmlns:a16="http://schemas.microsoft.com/office/drawing/2014/main" id="{CB99C426-D5CD-344C-8E63-2BC9F8A53702}"/>
              </a:ext>
            </a:extLst>
          </p:cNvPr>
          <p:cNvPicPr>
            <a:picLocks noChangeAspect="1"/>
          </p:cNvPicPr>
          <p:nvPr/>
        </p:nvPicPr>
        <p:blipFill>
          <a:blip r:embed="rId5"/>
          <a:stretch>
            <a:fillRect/>
          </a:stretch>
        </p:blipFill>
        <p:spPr>
          <a:xfrm>
            <a:off x="0" y="3645841"/>
            <a:ext cx="4127852" cy="2940373"/>
          </a:xfrm>
          <a:prstGeom prst="rect">
            <a:avLst/>
          </a:prstGeom>
          <a:ln>
            <a:solidFill>
              <a:schemeClr val="tx1"/>
            </a:solidFill>
          </a:ln>
        </p:spPr>
      </p:pic>
      <p:pic>
        <p:nvPicPr>
          <p:cNvPr id="9" name="Picture 8">
            <a:extLst>
              <a:ext uri="{FF2B5EF4-FFF2-40B4-BE49-F238E27FC236}">
                <a16:creationId xmlns:a16="http://schemas.microsoft.com/office/drawing/2014/main" id="{70D31A7B-F26C-1842-871B-F572EEDADF3F}"/>
              </a:ext>
            </a:extLst>
          </p:cNvPr>
          <p:cNvPicPr>
            <a:picLocks noChangeAspect="1"/>
          </p:cNvPicPr>
          <p:nvPr/>
        </p:nvPicPr>
        <p:blipFill>
          <a:blip r:embed="rId6"/>
          <a:stretch>
            <a:fillRect/>
          </a:stretch>
        </p:blipFill>
        <p:spPr>
          <a:xfrm>
            <a:off x="8328151" y="3744897"/>
            <a:ext cx="3863850" cy="2742260"/>
          </a:xfrm>
          <a:prstGeom prst="rect">
            <a:avLst/>
          </a:prstGeom>
          <a:ln>
            <a:solidFill>
              <a:schemeClr val="tx1"/>
            </a:solidFill>
          </a:ln>
        </p:spPr>
      </p:pic>
      <p:pic>
        <p:nvPicPr>
          <p:cNvPr id="6" name="Picture 5">
            <a:extLst>
              <a:ext uri="{FF2B5EF4-FFF2-40B4-BE49-F238E27FC236}">
                <a16:creationId xmlns:a16="http://schemas.microsoft.com/office/drawing/2014/main" id="{B14049A3-9751-BD47-8D77-9FF8ECC24112}"/>
              </a:ext>
            </a:extLst>
          </p:cNvPr>
          <p:cNvPicPr>
            <a:picLocks noChangeAspect="1"/>
          </p:cNvPicPr>
          <p:nvPr/>
        </p:nvPicPr>
        <p:blipFill>
          <a:blip r:embed="rId7"/>
          <a:stretch>
            <a:fillRect/>
          </a:stretch>
        </p:blipFill>
        <p:spPr>
          <a:xfrm>
            <a:off x="4274613" y="3744897"/>
            <a:ext cx="3875049" cy="2841317"/>
          </a:xfrm>
          <a:prstGeom prst="rect">
            <a:avLst/>
          </a:prstGeom>
          <a:ln w="38100">
            <a:solidFill>
              <a:srgbClr val="FF0000"/>
            </a:solidFill>
          </a:ln>
        </p:spPr>
      </p:pic>
    </p:spTree>
    <p:extLst>
      <p:ext uri="{BB962C8B-B14F-4D97-AF65-F5344CB8AC3E}">
        <p14:creationId xmlns:p14="http://schemas.microsoft.com/office/powerpoint/2010/main" val="2457670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B55DB7-91C2-6F40-8742-96BEA4ECD83A}"/>
              </a:ext>
            </a:extLst>
          </p:cNvPr>
          <p:cNvPicPr>
            <a:picLocks noChangeAspect="1"/>
          </p:cNvPicPr>
          <p:nvPr/>
        </p:nvPicPr>
        <p:blipFill>
          <a:blip r:embed="rId2"/>
          <a:stretch>
            <a:fillRect/>
          </a:stretch>
        </p:blipFill>
        <p:spPr>
          <a:xfrm>
            <a:off x="8146473" y="4151108"/>
            <a:ext cx="4045527" cy="2376256"/>
          </a:xfrm>
          <a:prstGeom prst="rect">
            <a:avLst/>
          </a:prstGeom>
        </p:spPr>
      </p:pic>
      <p:sp>
        <p:nvSpPr>
          <p:cNvPr id="6" name="Title 1">
            <a:extLst>
              <a:ext uri="{FF2B5EF4-FFF2-40B4-BE49-F238E27FC236}">
                <a16:creationId xmlns:a16="http://schemas.microsoft.com/office/drawing/2014/main" id="{5F56254B-7E3F-5348-9E7E-D5FBF9103E2C}"/>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Devi’s Run12050 30uA 2023</a:t>
            </a:r>
          </a:p>
        </p:txBody>
      </p:sp>
      <p:pic>
        <p:nvPicPr>
          <p:cNvPr id="8" name="Picture 7">
            <a:extLst>
              <a:ext uri="{FF2B5EF4-FFF2-40B4-BE49-F238E27FC236}">
                <a16:creationId xmlns:a16="http://schemas.microsoft.com/office/drawing/2014/main" id="{3A19B96B-BD0F-3048-9FCB-E52CBE825C8F}"/>
              </a:ext>
            </a:extLst>
          </p:cNvPr>
          <p:cNvPicPr>
            <a:picLocks noChangeAspect="1"/>
          </p:cNvPicPr>
          <p:nvPr/>
        </p:nvPicPr>
        <p:blipFill>
          <a:blip r:embed="rId3"/>
          <a:stretch>
            <a:fillRect/>
          </a:stretch>
        </p:blipFill>
        <p:spPr>
          <a:xfrm>
            <a:off x="8048841" y="1432705"/>
            <a:ext cx="4143159" cy="2516990"/>
          </a:xfrm>
          <a:prstGeom prst="rect">
            <a:avLst/>
          </a:prstGeom>
        </p:spPr>
      </p:pic>
      <p:sp>
        <p:nvSpPr>
          <p:cNvPr id="9" name="Content Placeholder 2">
            <a:extLst>
              <a:ext uri="{FF2B5EF4-FFF2-40B4-BE49-F238E27FC236}">
                <a16:creationId xmlns:a16="http://schemas.microsoft.com/office/drawing/2014/main" id="{A1351984-FF3B-494C-9652-6113B69D5D3D}"/>
              </a:ext>
            </a:extLst>
          </p:cNvPr>
          <p:cNvSpPr txBox="1">
            <a:spLocks/>
          </p:cNvSpPr>
          <p:nvPr/>
        </p:nvSpPr>
        <p:spPr>
          <a:xfrm>
            <a:off x="208807" y="1013298"/>
            <a:ext cx="808429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3 things going on with the cavities:</a:t>
            </a:r>
          </a:p>
          <a:p>
            <a:r>
              <a:rPr lang="en-US" sz="2400" dirty="0"/>
              <a:t>1. Big jumps on slow time scale  (all cavities at SAME time)</a:t>
            </a:r>
          </a:p>
          <a:p>
            <a:r>
              <a:rPr lang="en-US" sz="2400" dirty="0"/>
              <a:t>2. Small stripes like the </a:t>
            </a:r>
            <a:r>
              <a:rPr lang="en-US" sz="2400" dirty="0" err="1"/>
              <a:t>bcm</a:t>
            </a:r>
            <a:r>
              <a:rPr lang="en-US" sz="2400" dirty="0"/>
              <a:t> digitals  (probably from similar temporal gain oscillation)</a:t>
            </a:r>
          </a:p>
          <a:p>
            <a:r>
              <a:rPr lang="en-US" sz="2400" dirty="0"/>
              <a:t>3. Oscillatory response to current, like the </a:t>
            </a:r>
            <a:r>
              <a:rPr lang="en-US" sz="2400" dirty="0" err="1"/>
              <a:t>bcm</a:t>
            </a:r>
            <a:r>
              <a:rPr lang="en-US" sz="2400" dirty="0"/>
              <a:t> digitals</a:t>
            </a:r>
          </a:p>
        </p:txBody>
      </p:sp>
      <p:pic>
        <p:nvPicPr>
          <p:cNvPr id="10" name="Picture 9">
            <a:extLst>
              <a:ext uri="{FF2B5EF4-FFF2-40B4-BE49-F238E27FC236}">
                <a16:creationId xmlns:a16="http://schemas.microsoft.com/office/drawing/2014/main" id="{08DDAF48-BFA0-D84A-8615-44E50FFFA989}"/>
              </a:ext>
            </a:extLst>
          </p:cNvPr>
          <p:cNvPicPr>
            <a:picLocks noChangeAspect="1"/>
          </p:cNvPicPr>
          <p:nvPr/>
        </p:nvPicPr>
        <p:blipFill>
          <a:blip r:embed="rId4"/>
          <a:stretch>
            <a:fillRect/>
          </a:stretch>
        </p:blipFill>
        <p:spPr>
          <a:xfrm>
            <a:off x="300356" y="3345600"/>
            <a:ext cx="5038236" cy="3032334"/>
          </a:xfrm>
          <a:prstGeom prst="rect">
            <a:avLst/>
          </a:prstGeom>
        </p:spPr>
      </p:pic>
      <p:pic>
        <p:nvPicPr>
          <p:cNvPr id="11" name="Picture 10">
            <a:extLst>
              <a:ext uri="{FF2B5EF4-FFF2-40B4-BE49-F238E27FC236}">
                <a16:creationId xmlns:a16="http://schemas.microsoft.com/office/drawing/2014/main" id="{562C9A8B-E0D7-2A43-B393-B0083D7E98DB}"/>
              </a:ext>
            </a:extLst>
          </p:cNvPr>
          <p:cNvPicPr>
            <a:picLocks noChangeAspect="1"/>
          </p:cNvPicPr>
          <p:nvPr/>
        </p:nvPicPr>
        <p:blipFill>
          <a:blip r:embed="rId5"/>
          <a:stretch>
            <a:fillRect/>
          </a:stretch>
        </p:blipFill>
        <p:spPr>
          <a:xfrm>
            <a:off x="5430140" y="4490892"/>
            <a:ext cx="2533236" cy="1373308"/>
          </a:xfrm>
          <a:prstGeom prst="rect">
            <a:avLst/>
          </a:prstGeom>
        </p:spPr>
      </p:pic>
    </p:spTree>
    <p:extLst>
      <p:ext uri="{BB962C8B-B14F-4D97-AF65-F5344CB8AC3E}">
        <p14:creationId xmlns:p14="http://schemas.microsoft.com/office/powerpoint/2010/main" val="277597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4E80836-5391-4941-A29D-CAAA96268C5A}"/>
              </a:ext>
            </a:extLst>
          </p:cNvPr>
          <p:cNvPicPr>
            <a:picLocks noGrp="1" noChangeAspect="1"/>
          </p:cNvPicPr>
          <p:nvPr>
            <p:ph idx="1"/>
          </p:nvPr>
        </p:nvPicPr>
        <p:blipFill>
          <a:blip r:embed="rId2"/>
          <a:stretch>
            <a:fillRect/>
          </a:stretch>
        </p:blipFill>
        <p:spPr>
          <a:xfrm>
            <a:off x="270741" y="1860331"/>
            <a:ext cx="5237292" cy="3622949"/>
          </a:xfrm>
        </p:spPr>
      </p:pic>
      <p:pic>
        <p:nvPicPr>
          <p:cNvPr id="7" name="Picture 6">
            <a:extLst>
              <a:ext uri="{FF2B5EF4-FFF2-40B4-BE49-F238E27FC236}">
                <a16:creationId xmlns:a16="http://schemas.microsoft.com/office/drawing/2014/main" id="{9744E472-1E28-8549-A477-3CBAEB6054CE}"/>
              </a:ext>
            </a:extLst>
          </p:cNvPr>
          <p:cNvPicPr>
            <a:picLocks noChangeAspect="1"/>
          </p:cNvPicPr>
          <p:nvPr/>
        </p:nvPicPr>
        <p:blipFill>
          <a:blip r:embed="rId3"/>
          <a:stretch>
            <a:fillRect/>
          </a:stretch>
        </p:blipFill>
        <p:spPr>
          <a:xfrm>
            <a:off x="5576963" y="1724763"/>
            <a:ext cx="5603820" cy="3894083"/>
          </a:xfrm>
          <a:prstGeom prst="rect">
            <a:avLst/>
          </a:prstGeom>
        </p:spPr>
      </p:pic>
      <p:sp>
        <p:nvSpPr>
          <p:cNvPr id="12" name="Title 1">
            <a:extLst>
              <a:ext uri="{FF2B5EF4-FFF2-40B4-BE49-F238E27FC236}">
                <a16:creationId xmlns:a16="http://schemas.microsoft.com/office/drawing/2014/main" id="{ED5EB19F-FC1B-4945-8BBE-292A9EDE2B18}"/>
              </a:ext>
            </a:extLst>
          </p:cNvPr>
          <p:cNvSpPr>
            <a:spLocks noGrp="1"/>
          </p:cNvSpPr>
          <p:nvPr>
            <p:ph type="title"/>
          </p:nvPr>
        </p:nvSpPr>
        <p:spPr>
          <a:xfrm>
            <a:off x="838200" y="0"/>
            <a:ext cx="10515600" cy="756745"/>
          </a:xfrm>
        </p:spPr>
        <p:txBody>
          <a:bodyPr/>
          <a:lstStyle/>
          <a:p>
            <a:r>
              <a:rPr lang="en-US" dirty="0"/>
              <a:t>What’s this have to do with PITA scans?</a:t>
            </a:r>
          </a:p>
        </p:txBody>
      </p:sp>
      <p:sp>
        <p:nvSpPr>
          <p:cNvPr id="13" name="Content Placeholder 2">
            <a:extLst>
              <a:ext uri="{FF2B5EF4-FFF2-40B4-BE49-F238E27FC236}">
                <a16:creationId xmlns:a16="http://schemas.microsoft.com/office/drawing/2014/main" id="{67A4D2D9-8D4B-CE4C-9CE5-D1E030F93434}"/>
              </a:ext>
            </a:extLst>
          </p:cNvPr>
          <p:cNvSpPr txBox="1">
            <a:spLocks/>
          </p:cNvSpPr>
          <p:nvPr/>
        </p:nvSpPr>
        <p:spPr>
          <a:xfrm>
            <a:off x="838200" y="64321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PITA PREX Run3523 50uA </a:t>
            </a:r>
          </a:p>
        </p:txBody>
      </p:sp>
      <p:sp>
        <p:nvSpPr>
          <p:cNvPr id="14" name="TextBox 13">
            <a:extLst>
              <a:ext uri="{FF2B5EF4-FFF2-40B4-BE49-F238E27FC236}">
                <a16:creationId xmlns:a16="http://schemas.microsoft.com/office/drawing/2014/main" id="{B60A4A0A-EF2F-874F-86E4-8F8148380CE2}"/>
              </a:ext>
            </a:extLst>
          </p:cNvPr>
          <p:cNvSpPr txBox="1"/>
          <p:nvPr/>
        </p:nvSpPr>
        <p:spPr>
          <a:xfrm>
            <a:off x="1102360" y="1150883"/>
            <a:ext cx="4116026" cy="646331"/>
          </a:xfrm>
          <a:prstGeom prst="rect">
            <a:avLst/>
          </a:prstGeom>
          <a:noFill/>
        </p:spPr>
        <p:txBody>
          <a:bodyPr wrap="square" rtlCol="0">
            <a:spAutoFit/>
          </a:bodyPr>
          <a:lstStyle/>
          <a:p>
            <a:r>
              <a:rPr lang="en-US" dirty="0"/>
              <a:t>Current jumps (</a:t>
            </a:r>
            <a:r>
              <a:rPr lang="en-US" dirty="0" err="1"/>
              <a:t>attenA</a:t>
            </a:r>
            <a:r>
              <a:rPr lang="en-US" dirty="0"/>
              <a:t> lock?) probe Signal vs Current response</a:t>
            </a:r>
          </a:p>
        </p:txBody>
      </p:sp>
      <p:sp>
        <p:nvSpPr>
          <p:cNvPr id="15" name="TextBox 14">
            <a:extLst>
              <a:ext uri="{FF2B5EF4-FFF2-40B4-BE49-F238E27FC236}">
                <a16:creationId xmlns:a16="http://schemas.microsoft.com/office/drawing/2014/main" id="{95FD111A-9140-CF4E-8A06-B0231D69A188}"/>
              </a:ext>
            </a:extLst>
          </p:cNvPr>
          <p:cNvSpPr txBox="1"/>
          <p:nvPr/>
        </p:nvSpPr>
        <p:spPr>
          <a:xfrm>
            <a:off x="5863773" y="1321356"/>
            <a:ext cx="5317010" cy="369332"/>
          </a:xfrm>
          <a:prstGeom prst="rect">
            <a:avLst/>
          </a:prstGeom>
          <a:noFill/>
        </p:spPr>
        <p:txBody>
          <a:bodyPr wrap="square" rtlCol="0">
            <a:spAutoFit/>
          </a:bodyPr>
          <a:lstStyle/>
          <a:p>
            <a:r>
              <a:rPr lang="en-US" dirty="0"/>
              <a:t>Signal vs Current response looks </a:t>
            </a:r>
            <a:r>
              <a:rPr lang="en-US" dirty="0" err="1"/>
              <a:t>Osciillatory</a:t>
            </a:r>
            <a:endParaRPr lang="en-US" dirty="0"/>
          </a:p>
        </p:txBody>
      </p:sp>
      <p:cxnSp>
        <p:nvCxnSpPr>
          <p:cNvPr id="16" name="Straight Arrow Connector 15">
            <a:extLst>
              <a:ext uri="{FF2B5EF4-FFF2-40B4-BE49-F238E27FC236}">
                <a16:creationId xmlns:a16="http://schemas.microsoft.com/office/drawing/2014/main" id="{FC50ECA7-9A31-4041-A9B4-66C1BD6DA43C}"/>
              </a:ext>
            </a:extLst>
          </p:cNvPr>
          <p:cNvCxnSpPr>
            <a:cxnSpLocks/>
          </p:cNvCxnSpPr>
          <p:nvPr/>
        </p:nvCxnSpPr>
        <p:spPr>
          <a:xfrm>
            <a:off x="4760873" y="1537170"/>
            <a:ext cx="11029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891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D6361B-0F19-464D-99F0-348687710E6D}"/>
              </a:ext>
            </a:extLst>
          </p:cNvPr>
          <p:cNvPicPr>
            <a:picLocks noChangeAspect="1"/>
          </p:cNvPicPr>
          <p:nvPr/>
        </p:nvPicPr>
        <p:blipFill>
          <a:blip r:embed="rId2"/>
          <a:stretch>
            <a:fillRect/>
          </a:stretch>
        </p:blipFill>
        <p:spPr>
          <a:xfrm>
            <a:off x="389951" y="1399956"/>
            <a:ext cx="5508327" cy="3782422"/>
          </a:xfrm>
          <a:prstGeom prst="rect">
            <a:avLst/>
          </a:prstGeom>
        </p:spPr>
      </p:pic>
      <p:pic>
        <p:nvPicPr>
          <p:cNvPr id="11" name="Picture 10">
            <a:extLst>
              <a:ext uri="{FF2B5EF4-FFF2-40B4-BE49-F238E27FC236}">
                <a16:creationId xmlns:a16="http://schemas.microsoft.com/office/drawing/2014/main" id="{3CC43ACE-3E49-D34D-B3A0-20C9969196CB}"/>
              </a:ext>
            </a:extLst>
          </p:cNvPr>
          <p:cNvPicPr>
            <a:picLocks noChangeAspect="1"/>
          </p:cNvPicPr>
          <p:nvPr/>
        </p:nvPicPr>
        <p:blipFill>
          <a:blip r:embed="rId3"/>
          <a:stretch>
            <a:fillRect/>
          </a:stretch>
        </p:blipFill>
        <p:spPr>
          <a:xfrm>
            <a:off x="6346527" y="1690688"/>
            <a:ext cx="5455522" cy="3782422"/>
          </a:xfrm>
          <a:prstGeom prst="rect">
            <a:avLst/>
          </a:prstGeom>
        </p:spPr>
      </p:pic>
      <p:sp>
        <p:nvSpPr>
          <p:cNvPr id="12" name="Title 1">
            <a:extLst>
              <a:ext uri="{FF2B5EF4-FFF2-40B4-BE49-F238E27FC236}">
                <a16:creationId xmlns:a16="http://schemas.microsoft.com/office/drawing/2014/main" id="{ED5EB19F-FC1B-4945-8BBE-292A9EDE2B18}"/>
              </a:ext>
            </a:extLst>
          </p:cNvPr>
          <p:cNvSpPr>
            <a:spLocks noGrp="1"/>
          </p:cNvSpPr>
          <p:nvPr>
            <p:ph type="title"/>
          </p:nvPr>
        </p:nvSpPr>
        <p:spPr>
          <a:xfrm>
            <a:off x="838200" y="0"/>
            <a:ext cx="10515600" cy="756745"/>
          </a:xfrm>
        </p:spPr>
        <p:txBody>
          <a:bodyPr/>
          <a:lstStyle/>
          <a:p>
            <a:r>
              <a:rPr lang="en-US" dirty="0"/>
              <a:t>What’s this have to do with PITA scans?</a:t>
            </a:r>
          </a:p>
        </p:txBody>
      </p:sp>
      <p:sp>
        <p:nvSpPr>
          <p:cNvPr id="13" name="Content Placeholder 2">
            <a:extLst>
              <a:ext uri="{FF2B5EF4-FFF2-40B4-BE49-F238E27FC236}">
                <a16:creationId xmlns:a16="http://schemas.microsoft.com/office/drawing/2014/main" id="{67A4D2D9-8D4B-CE4C-9CE5-D1E030F93434}"/>
              </a:ext>
            </a:extLst>
          </p:cNvPr>
          <p:cNvSpPr txBox="1">
            <a:spLocks/>
          </p:cNvSpPr>
          <p:nvPr/>
        </p:nvSpPr>
        <p:spPr>
          <a:xfrm>
            <a:off x="838200" y="64321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PITA PREX Run3523 50uA </a:t>
            </a:r>
          </a:p>
        </p:txBody>
      </p:sp>
      <p:sp>
        <p:nvSpPr>
          <p:cNvPr id="14" name="TextBox 13">
            <a:extLst>
              <a:ext uri="{FF2B5EF4-FFF2-40B4-BE49-F238E27FC236}">
                <a16:creationId xmlns:a16="http://schemas.microsoft.com/office/drawing/2014/main" id="{B60A4A0A-EF2F-874F-86E4-8F8148380CE2}"/>
              </a:ext>
            </a:extLst>
          </p:cNvPr>
          <p:cNvSpPr txBox="1"/>
          <p:nvPr/>
        </p:nvSpPr>
        <p:spPr>
          <a:xfrm>
            <a:off x="1380723" y="1118428"/>
            <a:ext cx="4116026" cy="369332"/>
          </a:xfrm>
          <a:prstGeom prst="rect">
            <a:avLst/>
          </a:prstGeom>
          <a:noFill/>
        </p:spPr>
        <p:txBody>
          <a:bodyPr wrap="square" rtlCol="0">
            <a:spAutoFit/>
          </a:bodyPr>
          <a:lstStyle/>
          <a:p>
            <a:r>
              <a:rPr lang="en-US" dirty="0"/>
              <a:t>Weird Behavior Observed Before</a:t>
            </a:r>
          </a:p>
        </p:txBody>
      </p:sp>
      <p:sp>
        <p:nvSpPr>
          <p:cNvPr id="15" name="TextBox 14">
            <a:extLst>
              <a:ext uri="{FF2B5EF4-FFF2-40B4-BE49-F238E27FC236}">
                <a16:creationId xmlns:a16="http://schemas.microsoft.com/office/drawing/2014/main" id="{95FD111A-9140-CF4E-8A06-B0231D69A188}"/>
              </a:ext>
            </a:extLst>
          </p:cNvPr>
          <p:cNvSpPr txBox="1"/>
          <p:nvPr/>
        </p:nvSpPr>
        <p:spPr>
          <a:xfrm>
            <a:off x="6096000" y="1184417"/>
            <a:ext cx="5858872" cy="369332"/>
          </a:xfrm>
          <a:prstGeom prst="rect">
            <a:avLst/>
          </a:prstGeom>
          <a:noFill/>
        </p:spPr>
        <p:txBody>
          <a:bodyPr wrap="square" rtlCol="0">
            <a:spAutoFit/>
          </a:bodyPr>
          <a:lstStyle/>
          <a:p>
            <a:r>
              <a:rPr lang="en-US" dirty="0"/>
              <a:t>Normalize by </a:t>
            </a:r>
            <a:r>
              <a:rPr lang="en-US" dirty="0" err="1"/>
              <a:t>Aq</a:t>
            </a:r>
            <a:r>
              <a:rPr lang="en-US" dirty="0"/>
              <a:t> to make sense of this, see same oscillation</a:t>
            </a:r>
          </a:p>
        </p:txBody>
      </p:sp>
      <p:pic>
        <p:nvPicPr>
          <p:cNvPr id="6" name="Picture 5">
            <a:extLst>
              <a:ext uri="{FF2B5EF4-FFF2-40B4-BE49-F238E27FC236}">
                <a16:creationId xmlns:a16="http://schemas.microsoft.com/office/drawing/2014/main" id="{B24E8278-6A5C-A142-89DD-59174468D4C5}"/>
              </a:ext>
            </a:extLst>
          </p:cNvPr>
          <p:cNvPicPr>
            <a:picLocks noChangeAspect="1"/>
          </p:cNvPicPr>
          <p:nvPr/>
        </p:nvPicPr>
        <p:blipFill>
          <a:blip r:embed="rId4"/>
          <a:stretch>
            <a:fillRect/>
          </a:stretch>
        </p:blipFill>
        <p:spPr>
          <a:xfrm>
            <a:off x="1380723" y="5073149"/>
            <a:ext cx="2592187" cy="1789344"/>
          </a:xfrm>
          <a:prstGeom prst="rect">
            <a:avLst/>
          </a:prstGeom>
        </p:spPr>
      </p:pic>
      <p:cxnSp>
        <p:nvCxnSpPr>
          <p:cNvPr id="16" name="Straight Arrow Connector 15">
            <a:extLst>
              <a:ext uri="{FF2B5EF4-FFF2-40B4-BE49-F238E27FC236}">
                <a16:creationId xmlns:a16="http://schemas.microsoft.com/office/drawing/2014/main" id="{F17EECDB-6532-6140-9473-B93D6D9EECEC}"/>
              </a:ext>
            </a:extLst>
          </p:cNvPr>
          <p:cNvCxnSpPr>
            <a:cxnSpLocks/>
          </p:cNvCxnSpPr>
          <p:nvPr/>
        </p:nvCxnSpPr>
        <p:spPr>
          <a:xfrm>
            <a:off x="4842676" y="1336892"/>
            <a:ext cx="11029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412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8CD3-4F6D-7840-9478-E1E7AA0FB1B0}"/>
              </a:ext>
            </a:extLst>
          </p:cNvPr>
          <p:cNvSpPr>
            <a:spLocks noGrp="1"/>
          </p:cNvSpPr>
          <p:nvPr>
            <p:ph type="title"/>
          </p:nvPr>
        </p:nvSpPr>
        <p:spPr>
          <a:xfrm>
            <a:off x="838200" y="0"/>
            <a:ext cx="10515600" cy="756745"/>
          </a:xfrm>
        </p:spPr>
        <p:txBody>
          <a:bodyPr/>
          <a:lstStyle/>
          <a:p>
            <a:r>
              <a:rPr lang="en-US" dirty="0"/>
              <a:t>What’s this have to do with PITA scans?</a:t>
            </a:r>
          </a:p>
        </p:txBody>
      </p:sp>
      <p:sp>
        <p:nvSpPr>
          <p:cNvPr id="3" name="Content Placeholder 2">
            <a:extLst>
              <a:ext uri="{FF2B5EF4-FFF2-40B4-BE49-F238E27FC236}">
                <a16:creationId xmlns:a16="http://schemas.microsoft.com/office/drawing/2014/main" id="{E4C272A7-F47D-C446-99F2-F316FEE099FB}"/>
              </a:ext>
            </a:extLst>
          </p:cNvPr>
          <p:cNvSpPr>
            <a:spLocks noGrp="1"/>
          </p:cNvSpPr>
          <p:nvPr>
            <p:ph idx="1"/>
          </p:nvPr>
        </p:nvSpPr>
        <p:spPr>
          <a:xfrm>
            <a:off x="838200" y="643211"/>
            <a:ext cx="10515600" cy="4351338"/>
          </a:xfrm>
        </p:spPr>
        <p:txBody>
          <a:bodyPr/>
          <a:lstStyle/>
          <a:p>
            <a:r>
              <a:rPr lang="en-US" dirty="0"/>
              <a:t>PITA PREX Run3572 70uA </a:t>
            </a:r>
          </a:p>
        </p:txBody>
      </p:sp>
      <p:sp>
        <p:nvSpPr>
          <p:cNvPr id="10" name="TextBox 9">
            <a:extLst>
              <a:ext uri="{FF2B5EF4-FFF2-40B4-BE49-F238E27FC236}">
                <a16:creationId xmlns:a16="http://schemas.microsoft.com/office/drawing/2014/main" id="{A3D273E6-24A6-D446-8B1E-B35AA5E7804D}"/>
              </a:ext>
            </a:extLst>
          </p:cNvPr>
          <p:cNvSpPr txBox="1"/>
          <p:nvPr/>
        </p:nvSpPr>
        <p:spPr>
          <a:xfrm>
            <a:off x="4333238" y="1734560"/>
            <a:ext cx="2114859" cy="646331"/>
          </a:xfrm>
          <a:prstGeom prst="rect">
            <a:avLst/>
          </a:prstGeom>
          <a:noFill/>
        </p:spPr>
        <p:txBody>
          <a:bodyPr wrap="square" rtlCol="0">
            <a:spAutoFit/>
          </a:bodyPr>
          <a:lstStyle/>
          <a:p>
            <a:r>
              <a:rPr lang="en-US" dirty="0"/>
              <a:t>Sinusoidal response curve S vs I</a:t>
            </a:r>
          </a:p>
        </p:txBody>
      </p:sp>
      <p:sp>
        <p:nvSpPr>
          <p:cNvPr id="11" name="TextBox 10">
            <a:extLst>
              <a:ext uri="{FF2B5EF4-FFF2-40B4-BE49-F238E27FC236}">
                <a16:creationId xmlns:a16="http://schemas.microsoft.com/office/drawing/2014/main" id="{CE4F6C1F-65BB-5149-BCF6-C454ED2AF508}"/>
              </a:ext>
            </a:extLst>
          </p:cNvPr>
          <p:cNvSpPr txBox="1"/>
          <p:nvPr/>
        </p:nvSpPr>
        <p:spPr>
          <a:xfrm>
            <a:off x="4264234" y="5148893"/>
            <a:ext cx="2114859" cy="369332"/>
          </a:xfrm>
          <a:prstGeom prst="rect">
            <a:avLst/>
          </a:prstGeom>
          <a:noFill/>
        </p:spPr>
        <p:txBody>
          <a:bodyPr wrap="square" rtlCol="0">
            <a:spAutoFit/>
          </a:bodyPr>
          <a:lstStyle/>
          <a:p>
            <a:r>
              <a:rPr lang="en-US" dirty="0"/>
              <a:t>Cosine-like </a:t>
            </a:r>
            <a:r>
              <a:rPr lang="en-US" dirty="0" err="1"/>
              <a:t>Aq</a:t>
            </a:r>
            <a:r>
              <a:rPr lang="en-US" dirty="0"/>
              <a:t> vs I</a:t>
            </a:r>
          </a:p>
        </p:txBody>
      </p:sp>
      <p:cxnSp>
        <p:nvCxnSpPr>
          <p:cNvPr id="13" name="Straight Arrow Connector 12">
            <a:extLst>
              <a:ext uri="{FF2B5EF4-FFF2-40B4-BE49-F238E27FC236}">
                <a16:creationId xmlns:a16="http://schemas.microsoft.com/office/drawing/2014/main" id="{69270FD6-1B7A-634A-B78A-B8D77304590C}"/>
              </a:ext>
            </a:extLst>
          </p:cNvPr>
          <p:cNvCxnSpPr/>
          <p:nvPr/>
        </p:nvCxnSpPr>
        <p:spPr>
          <a:xfrm>
            <a:off x="5123793" y="2488356"/>
            <a:ext cx="0" cy="22728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0AD4650-FF30-6541-A11D-C296BAF1DE60}"/>
              </a:ext>
            </a:extLst>
          </p:cNvPr>
          <p:cNvCxnSpPr>
            <a:cxnSpLocks/>
          </p:cNvCxnSpPr>
          <p:nvPr/>
        </p:nvCxnSpPr>
        <p:spPr>
          <a:xfrm>
            <a:off x="5276193" y="3397501"/>
            <a:ext cx="11029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F812E5B-5471-914D-B6FB-DAC959E1A1A1}"/>
              </a:ext>
            </a:extLst>
          </p:cNvPr>
          <p:cNvSpPr txBox="1"/>
          <p:nvPr/>
        </p:nvSpPr>
        <p:spPr>
          <a:xfrm>
            <a:off x="7947438" y="772943"/>
            <a:ext cx="3119147" cy="369332"/>
          </a:xfrm>
          <a:prstGeom prst="rect">
            <a:avLst/>
          </a:prstGeom>
          <a:noFill/>
        </p:spPr>
        <p:txBody>
          <a:bodyPr wrap="square" rtlCol="0">
            <a:spAutoFit/>
          </a:bodyPr>
          <a:lstStyle/>
          <a:p>
            <a:r>
              <a:rPr lang="en-US" dirty="0"/>
              <a:t>Ellipsoid?</a:t>
            </a:r>
          </a:p>
        </p:txBody>
      </p:sp>
      <p:pic>
        <p:nvPicPr>
          <p:cNvPr id="12" name="Picture 11">
            <a:extLst>
              <a:ext uri="{FF2B5EF4-FFF2-40B4-BE49-F238E27FC236}">
                <a16:creationId xmlns:a16="http://schemas.microsoft.com/office/drawing/2014/main" id="{AC80C5A1-5A0C-8E4D-B4BA-376552DE720A}"/>
              </a:ext>
            </a:extLst>
          </p:cNvPr>
          <p:cNvPicPr>
            <a:picLocks noChangeAspect="1"/>
          </p:cNvPicPr>
          <p:nvPr/>
        </p:nvPicPr>
        <p:blipFill>
          <a:blip r:embed="rId2"/>
          <a:stretch>
            <a:fillRect/>
          </a:stretch>
        </p:blipFill>
        <p:spPr>
          <a:xfrm>
            <a:off x="757532" y="1012528"/>
            <a:ext cx="3656374" cy="2540807"/>
          </a:xfrm>
          <a:prstGeom prst="rect">
            <a:avLst/>
          </a:prstGeom>
        </p:spPr>
      </p:pic>
      <p:pic>
        <p:nvPicPr>
          <p:cNvPr id="15" name="Picture 14">
            <a:extLst>
              <a:ext uri="{FF2B5EF4-FFF2-40B4-BE49-F238E27FC236}">
                <a16:creationId xmlns:a16="http://schemas.microsoft.com/office/drawing/2014/main" id="{12E9DA08-F180-1742-BF37-953A32B76D5D}"/>
              </a:ext>
            </a:extLst>
          </p:cNvPr>
          <p:cNvPicPr>
            <a:picLocks noChangeAspect="1"/>
          </p:cNvPicPr>
          <p:nvPr/>
        </p:nvPicPr>
        <p:blipFill>
          <a:blip r:embed="rId3"/>
          <a:stretch>
            <a:fillRect/>
          </a:stretch>
        </p:blipFill>
        <p:spPr>
          <a:xfrm>
            <a:off x="797772" y="4103260"/>
            <a:ext cx="3308925" cy="2294144"/>
          </a:xfrm>
          <a:prstGeom prst="rect">
            <a:avLst/>
          </a:prstGeom>
        </p:spPr>
      </p:pic>
      <p:pic>
        <p:nvPicPr>
          <p:cNvPr id="16" name="Picture 15">
            <a:extLst>
              <a:ext uri="{FF2B5EF4-FFF2-40B4-BE49-F238E27FC236}">
                <a16:creationId xmlns:a16="http://schemas.microsoft.com/office/drawing/2014/main" id="{2BAAC2F6-A42B-764C-AFBB-5A97667C772A}"/>
              </a:ext>
            </a:extLst>
          </p:cNvPr>
          <p:cNvPicPr>
            <a:picLocks noChangeAspect="1"/>
          </p:cNvPicPr>
          <p:nvPr/>
        </p:nvPicPr>
        <p:blipFill>
          <a:blip r:embed="rId4"/>
          <a:stretch>
            <a:fillRect/>
          </a:stretch>
        </p:blipFill>
        <p:spPr>
          <a:xfrm>
            <a:off x="6377495" y="1247535"/>
            <a:ext cx="5682723" cy="4036940"/>
          </a:xfrm>
          <a:prstGeom prst="rect">
            <a:avLst/>
          </a:prstGeom>
        </p:spPr>
      </p:pic>
    </p:spTree>
    <p:extLst>
      <p:ext uri="{BB962C8B-B14F-4D97-AF65-F5344CB8AC3E}">
        <p14:creationId xmlns:p14="http://schemas.microsoft.com/office/powerpoint/2010/main" val="1920024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8CD3-4F6D-7840-9478-E1E7AA0FB1B0}"/>
              </a:ext>
            </a:extLst>
          </p:cNvPr>
          <p:cNvSpPr>
            <a:spLocks noGrp="1"/>
          </p:cNvSpPr>
          <p:nvPr>
            <p:ph type="title"/>
          </p:nvPr>
        </p:nvSpPr>
        <p:spPr>
          <a:xfrm>
            <a:off x="838200" y="0"/>
            <a:ext cx="10515600" cy="756745"/>
          </a:xfrm>
        </p:spPr>
        <p:txBody>
          <a:bodyPr/>
          <a:lstStyle/>
          <a:p>
            <a:r>
              <a:rPr lang="en-US" dirty="0"/>
              <a:t>What’s this have to do with PITA scans?</a:t>
            </a:r>
          </a:p>
        </p:txBody>
      </p:sp>
      <p:sp>
        <p:nvSpPr>
          <p:cNvPr id="3" name="Content Placeholder 2">
            <a:extLst>
              <a:ext uri="{FF2B5EF4-FFF2-40B4-BE49-F238E27FC236}">
                <a16:creationId xmlns:a16="http://schemas.microsoft.com/office/drawing/2014/main" id="{E4C272A7-F47D-C446-99F2-F316FEE099FB}"/>
              </a:ext>
            </a:extLst>
          </p:cNvPr>
          <p:cNvSpPr>
            <a:spLocks noGrp="1"/>
          </p:cNvSpPr>
          <p:nvPr>
            <p:ph idx="1"/>
          </p:nvPr>
        </p:nvSpPr>
        <p:spPr>
          <a:xfrm>
            <a:off x="838200" y="643211"/>
            <a:ext cx="10515600" cy="4351338"/>
          </a:xfrm>
        </p:spPr>
        <p:txBody>
          <a:bodyPr/>
          <a:lstStyle/>
          <a:p>
            <a:r>
              <a:rPr lang="en-US" dirty="0"/>
              <a:t>PITA PREX Run3572 70uA </a:t>
            </a:r>
          </a:p>
        </p:txBody>
      </p:sp>
      <p:pic>
        <p:nvPicPr>
          <p:cNvPr id="5" name="Picture 4">
            <a:extLst>
              <a:ext uri="{FF2B5EF4-FFF2-40B4-BE49-F238E27FC236}">
                <a16:creationId xmlns:a16="http://schemas.microsoft.com/office/drawing/2014/main" id="{1748375D-2F86-EE49-B045-2A0FD96BB943}"/>
              </a:ext>
            </a:extLst>
          </p:cNvPr>
          <p:cNvPicPr>
            <a:picLocks noChangeAspect="1"/>
          </p:cNvPicPr>
          <p:nvPr/>
        </p:nvPicPr>
        <p:blipFill>
          <a:blip r:embed="rId2"/>
          <a:stretch>
            <a:fillRect/>
          </a:stretch>
        </p:blipFill>
        <p:spPr>
          <a:xfrm>
            <a:off x="6448097" y="1453893"/>
            <a:ext cx="5660240" cy="4710449"/>
          </a:xfrm>
          <a:prstGeom prst="rect">
            <a:avLst/>
          </a:prstGeom>
        </p:spPr>
      </p:pic>
      <p:pic>
        <p:nvPicPr>
          <p:cNvPr id="7" name="Picture 6">
            <a:extLst>
              <a:ext uri="{FF2B5EF4-FFF2-40B4-BE49-F238E27FC236}">
                <a16:creationId xmlns:a16="http://schemas.microsoft.com/office/drawing/2014/main" id="{9F3A6C48-7BB5-9D43-ABBF-EE56A11AFA7C}"/>
              </a:ext>
            </a:extLst>
          </p:cNvPr>
          <p:cNvPicPr>
            <a:picLocks noChangeAspect="1"/>
          </p:cNvPicPr>
          <p:nvPr/>
        </p:nvPicPr>
        <p:blipFill>
          <a:blip r:embed="rId3"/>
          <a:stretch>
            <a:fillRect/>
          </a:stretch>
        </p:blipFill>
        <p:spPr>
          <a:xfrm>
            <a:off x="1117471" y="1167594"/>
            <a:ext cx="3215768" cy="2641524"/>
          </a:xfrm>
          <a:prstGeom prst="rect">
            <a:avLst/>
          </a:prstGeom>
        </p:spPr>
      </p:pic>
      <p:pic>
        <p:nvPicPr>
          <p:cNvPr id="9" name="Picture 8">
            <a:extLst>
              <a:ext uri="{FF2B5EF4-FFF2-40B4-BE49-F238E27FC236}">
                <a16:creationId xmlns:a16="http://schemas.microsoft.com/office/drawing/2014/main" id="{8453BD9F-9B8B-0147-BE5F-1B15409D3DF5}"/>
              </a:ext>
            </a:extLst>
          </p:cNvPr>
          <p:cNvPicPr>
            <a:picLocks noChangeAspect="1"/>
          </p:cNvPicPr>
          <p:nvPr/>
        </p:nvPicPr>
        <p:blipFill>
          <a:blip r:embed="rId4"/>
          <a:stretch>
            <a:fillRect/>
          </a:stretch>
        </p:blipFill>
        <p:spPr>
          <a:xfrm>
            <a:off x="861918" y="3809118"/>
            <a:ext cx="3726874" cy="3048882"/>
          </a:xfrm>
          <a:prstGeom prst="rect">
            <a:avLst/>
          </a:prstGeom>
        </p:spPr>
      </p:pic>
      <p:sp>
        <p:nvSpPr>
          <p:cNvPr id="10" name="TextBox 9">
            <a:extLst>
              <a:ext uri="{FF2B5EF4-FFF2-40B4-BE49-F238E27FC236}">
                <a16:creationId xmlns:a16="http://schemas.microsoft.com/office/drawing/2014/main" id="{A3D273E6-24A6-D446-8B1E-B35AA5E7804D}"/>
              </a:ext>
            </a:extLst>
          </p:cNvPr>
          <p:cNvSpPr txBox="1"/>
          <p:nvPr/>
        </p:nvSpPr>
        <p:spPr>
          <a:xfrm>
            <a:off x="4333238" y="1734560"/>
            <a:ext cx="2114859" cy="646331"/>
          </a:xfrm>
          <a:prstGeom prst="rect">
            <a:avLst/>
          </a:prstGeom>
          <a:noFill/>
        </p:spPr>
        <p:txBody>
          <a:bodyPr wrap="square" rtlCol="0">
            <a:spAutoFit/>
          </a:bodyPr>
          <a:lstStyle/>
          <a:p>
            <a:r>
              <a:rPr lang="en-US" dirty="0"/>
              <a:t>Sinusoidal response curve S vs I</a:t>
            </a:r>
          </a:p>
        </p:txBody>
      </p:sp>
      <p:sp>
        <p:nvSpPr>
          <p:cNvPr id="11" name="TextBox 10">
            <a:extLst>
              <a:ext uri="{FF2B5EF4-FFF2-40B4-BE49-F238E27FC236}">
                <a16:creationId xmlns:a16="http://schemas.microsoft.com/office/drawing/2014/main" id="{CE4F6C1F-65BB-5149-BCF6-C454ED2AF508}"/>
              </a:ext>
            </a:extLst>
          </p:cNvPr>
          <p:cNvSpPr txBox="1"/>
          <p:nvPr/>
        </p:nvSpPr>
        <p:spPr>
          <a:xfrm>
            <a:off x="4264234" y="5148893"/>
            <a:ext cx="2114859" cy="369332"/>
          </a:xfrm>
          <a:prstGeom prst="rect">
            <a:avLst/>
          </a:prstGeom>
          <a:noFill/>
        </p:spPr>
        <p:txBody>
          <a:bodyPr wrap="square" rtlCol="0">
            <a:spAutoFit/>
          </a:bodyPr>
          <a:lstStyle/>
          <a:p>
            <a:r>
              <a:rPr lang="en-US" dirty="0"/>
              <a:t>Cosine-like </a:t>
            </a:r>
            <a:r>
              <a:rPr lang="en-US" dirty="0" err="1"/>
              <a:t>Aq</a:t>
            </a:r>
            <a:r>
              <a:rPr lang="en-US" dirty="0"/>
              <a:t> vs I</a:t>
            </a:r>
          </a:p>
        </p:txBody>
      </p:sp>
      <p:cxnSp>
        <p:nvCxnSpPr>
          <p:cNvPr id="13" name="Straight Arrow Connector 12">
            <a:extLst>
              <a:ext uri="{FF2B5EF4-FFF2-40B4-BE49-F238E27FC236}">
                <a16:creationId xmlns:a16="http://schemas.microsoft.com/office/drawing/2014/main" id="{69270FD6-1B7A-634A-B78A-B8D77304590C}"/>
              </a:ext>
            </a:extLst>
          </p:cNvPr>
          <p:cNvCxnSpPr/>
          <p:nvPr/>
        </p:nvCxnSpPr>
        <p:spPr>
          <a:xfrm>
            <a:off x="5123793" y="2488356"/>
            <a:ext cx="0" cy="22728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0AD4650-FF30-6541-A11D-C296BAF1DE60}"/>
              </a:ext>
            </a:extLst>
          </p:cNvPr>
          <p:cNvCxnSpPr>
            <a:cxnSpLocks/>
          </p:cNvCxnSpPr>
          <p:nvPr/>
        </p:nvCxnSpPr>
        <p:spPr>
          <a:xfrm>
            <a:off x="5276193" y="3397501"/>
            <a:ext cx="11029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F812E5B-5471-914D-B6FB-DAC959E1A1A1}"/>
              </a:ext>
            </a:extLst>
          </p:cNvPr>
          <p:cNvSpPr txBox="1"/>
          <p:nvPr/>
        </p:nvSpPr>
        <p:spPr>
          <a:xfrm>
            <a:off x="7220607" y="756745"/>
            <a:ext cx="4887730" cy="646331"/>
          </a:xfrm>
          <a:prstGeom prst="rect">
            <a:avLst/>
          </a:prstGeom>
          <a:noFill/>
        </p:spPr>
        <p:txBody>
          <a:bodyPr wrap="square" rtlCol="0">
            <a:spAutoFit/>
          </a:bodyPr>
          <a:lstStyle/>
          <a:p>
            <a:r>
              <a:rPr lang="en-US" dirty="0"/>
              <a:t>Parametrized Sine/Cosine -&gt; Ellipsoid</a:t>
            </a:r>
          </a:p>
          <a:p>
            <a:r>
              <a:rPr lang="en-US" dirty="0">
                <a:solidFill>
                  <a:srgbClr val="FF0000"/>
                </a:solidFill>
              </a:rPr>
              <a:t>OR BIT RESOLUTION!!!</a:t>
            </a:r>
          </a:p>
        </p:txBody>
      </p:sp>
    </p:spTree>
    <p:extLst>
      <p:ext uri="{BB962C8B-B14F-4D97-AF65-F5344CB8AC3E}">
        <p14:creationId xmlns:p14="http://schemas.microsoft.com/office/powerpoint/2010/main" val="1652663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99B122-587B-A242-99E4-B8F8ABD3EF11}"/>
              </a:ext>
            </a:extLst>
          </p:cNvPr>
          <p:cNvSpPr>
            <a:spLocks noGrp="1"/>
          </p:cNvSpPr>
          <p:nvPr>
            <p:ph idx="1"/>
          </p:nvPr>
        </p:nvSpPr>
        <p:spPr>
          <a:xfrm>
            <a:off x="248889" y="2201288"/>
            <a:ext cx="565068" cy="371315"/>
          </a:xfrm>
        </p:spPr>
        <p:txBody>
          <a:bodyPr>
            <a:normAutofit fontScale="85000" lnSpcReduction="20000"/>
          </a:bodyPr>
          <a:lstStyle/>
          <a:p>
            <a:pPr marL="0" indent="0">
              <a:buNone/>
            </a:pPr>
            <a:r>
              <a:rPr lang="en-US" dirty="0"/>
              <a:t>S</a:t>
            </a:r>
          </a:p>
        </p:txBody>
      </p:sp>
      <p:sp>
        <p:nvSpPr>
          <p:cNvPr id="4" name="Title 1">
            <a:extLst>
              <a:ext uri="{FF2B5EF4-FFF2-40B4-BE49-F238E27FC236}">
                <a16:creationId xmlns:a16="http://schemas.microsoft.com/office/drawing/2014/main" id="{B48BC6D7-701C-B640-B076-09E87C55F76C}"/>
              </a:ext>
            </a:extLst>
          </p:cNvPr>
          <p:cNvSpPr>
            <a:spLocks noGrp="1"/>
          </p:cNvSpPr>
          <p:nvPr>
            <p:ph type="title"/>
          </p:nvPr>
        </p:nvSpPr>
        <p:spPr>
          <a:xfrm>
            <a:off x="838200" y="0"/>
            <a:ext cx="10515600" cy="756745"/>
          </a:xfrm>
        </p:spPr>
        <p:txBody>
          <a:bodyPr/>
          <a:lstStyle/>
          <a:p>
            <a:r>
              <a:rPr lang="en-US" dirty="0"/>
              <a:t>What’s this have to do with PITA scans?</a:t>
            </a:r>
          </a:p>
        </p:txBody>
      </p:sp>
      <p:sp>
        <p:nvSpPr>
          <p:cNvPr id="5" name="Rectangle 4">
            <a:extLst>
              <a:ext uri="{FF2B5EF4-FFF2-40B4-BE49-F238E27FC236}">
                <a16:creationId xmlns:a16="http://schemas.microsoft.com/office/drawing/2014/main" id="{36629234-E479-2D41-B8A1-8181AB03063C}"/>
              </a:ext>
            </a:extLst>
          </p:cNvPr>
          <p:cNvSpPr/>
          <p:nvPr/>
        </p:nvSpPr>
        <p:spPr>
          <a:xfrm>
            <a:off x="3156857" y="706643"/>
            <a:ext cx="3705371" cy="369332"/>
          </a:xfrm>
          <a:prstGeom prst="rect">
            <a:avLst/>
          </a:prstGeom>
        </p:spPr>
        <p:txBody>
          <a:bodyPr wrap="square">
            <a:spAutoFit/>
          </a:bodyPr>
          <a:lstStyle/>
          <a:p>
            <a:r>
              <a:rPr lang="en-US" dirty="0">
                <a:solidFill>
                  <a:srgbClr val="FF0000"/>
                </a:solidFill>
              </a:rPr>
              <a:t>BIT RESOLUTION = sawtooth S-I vs I</a:t>
            </a:r>
            <a:endParaRPr lang="en-US" dirty="0"/>
          </a:p>
        </p:txBody>
      </p:sp>
      <p:cxnSp>
        <p:nvCxnSpPr>
          <p:cNvPr id="7" name="Straight Arrow Connector 6">
            <a:extLst>
              <a:ext uri="{FF2B5EF4-FFF2-40B4-BE49-F238E27FC236}">
                <a16:creationId xmlns:a16="http://schemas.microsoft.com/office/drawing/2014/main" id="{95ED7734-22FF-7848-B940-BA24C37BAEF9}"/>
              </a:ext>
            </a:extLst>
          </p:cNvPr>
          <p:cNvCxnSpPr>
            <a:cxnSpLocks/>
          </p:cNvCxnSpPr>
          <p:nvPr/>
        </p:nvCxnSpPr>
        <p:spPr>
          <a:xfrm>
            <a:off x="838200" y="3598223"/>
            <a:ext cx="15437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7DB0E85-3926-AC41-812E-4F37F5653D04}"/>
              </a:ext>
            </a:extLst>
          </p:cNvPr>
          <p:cNvCxnSpPr>
            <a:cxnSpLocks/>
          </p:cNvCxnSpPr>
          <p:nvPr/>
        </p:nvCxnSpPr>
        <p:spPr>
          <a:xfrm flipV="1">
            <a:off x="838200" y="1591293"/>
            <a:ext cx="0" cy="2006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23876E37-2500-BD4A-876B-858781F5089B}"/>
              </a:ext>
            </a:extLst>
          </p:cNvPr>
          <p:cNvCxnSpPr/>
          <p:nvPr/>
        </p:nvCxnSpPr>
        <p:spPr>
          <a:xfrm rot="5400000" flipH="1" flipV="1">
            <a:off x="921327" y="3182587"/>
            <a:ext cx="285008" cy="16625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1BEBBAB5-E2C7-B846-8CBF-7E87B220208A}"/>
              </a:ext>
            </a:extLst>
          </p:cNvPr>
          <p:cNvCxnSpPr/>
          <p:nvPr/>
        </p:nvCxnSpPr>
        <p:spPr>
          <a:xfrm rot="5400000" flipH="1" flipV="1">
            <a:off x="1085602" y="3002478"/>
            <a:ext cx="285008" cy="16625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45AEDC5F-9C5B-A84F-94C1-E2AE2AE91E3F}"/>
              </a:ext>
            </a:extLst>
          </p:cNvPr>
          <p:cNvCxnSpPr/>
          <p:nvPr/>
        </p:nvCxnSpPr>
        <p:spPr>
          <a:xfrm rot="5400000" flipH="1" flipV="1">
            <a:off x="1249877" y="2822371"/>
            <a:ext cx="285008" cy="16625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EB4B137E-A108-0145-B654-825F4AC0B157}"/>
              </a:ext>
            </a:extLst>
          </p:cNvPr>
          <p:cNvCxnSpPr/>
          <p:nvPr/>
        </p:nvCxnSpPr>
        <p:spPr>
          <a:xfrm rot="5400000" flipH="1" flipV="1">
            <a:off x="1426027" y="2677890"/>
            <a:ext cx="285008" cy="16625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15123A2A-D5C0-9D40-9F97-FF3655F2703C}"/>
              </a:ext>
            </a:extLst>
          </p:cNvPr>
          <p:cNvCxnSpPr/>
          <p:nvPr/>
        </p:nvCxnSpPr>
        <p:spPr>
          <a:xfrm rot="5400000" flipH="1" flipV="1">
            <a:off x="1590302" y="2509656"/>
            <a:ext cx="285008" cy="16625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F1E57299-A965-2847-82C2-B5B04C7A3350}"/>
              </a:ext>
            </a:extLst>
          </p:cNvPr>
          <p:cNvCxnSpPr/>
          <p:nvPr/>
        </p:nvCxnSpPr>
        <p:spPr>
          <a:xfrm rot="5400000" flipH="1" flipV="1">
            <a:off x="1754577" y="2329547"/>
            <a:ext cx="285008" cy="16625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8BF0C695-6E21-0F42-8E09-5B805CC7356C}"/>
              </a:ext>
            </a:extLst>
          </p:cNvPr>
          <p:cNvCxnSpPr/>
          <p:nvPr/>
        </p:nvCxnSpPr>
        <p:spPr>
          <a:xfrm rot="5400000" flipH="1" flipV="1">
            <a:off x="1918852" y="2161314"/>
            <a:ext cx="285008" cy="166255"/>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E4A630AB-3E0E-F341-A4AA-46AA7DA10AC6}"/>
              </a:ext>
            </a:extLst>
          </p:cNvPr>
          <p:cNvSpPr txBox="1">
            <a:spLocks/>
          </p:cNvSpPr>
          <p:nvPr/>
        </p:nvSpPr>
        <p:spPr>
          <a:xfrm>
            <a:off x="1228106" y="3760907"/>
            <a:ext cx="1095253" cy="37131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 current</a:t>
            </a:r>
          </a:p>
        </p:txBody>
      </p:sp>
      <p:pic>
        <p:nvPicPr>
          <p:cNvPr id="21" name="Picture 20">
            <a:extLst>
              <a:ext uri="{FF2B5EF4-FFF2-40B4-BE49-F238E27FC236}">
                <a16:creationId xmlns:a16="http://schemas.microsoft.com/office/drawing/2014/main" id="{3A89F929-9CDA-C143-BE64-82D6D63BFDD5}"/>
              </a:ext>
            </a:extLst>
          </p:cNvPr>
          <p:cNvPicPr>
            <a:picLocks noChangeAspect="1"/>
          </p:cNvPicPr>
          <p:nvPr/>
        </p:nvPicPr>
        <p:blipFill>
          <a:blip r:embed="rId2"/>
          <a:stretch>
            <a:fillRect/>
          </a:stretch>
        </p:blipFill>
        <p:spPr>
          <a:xfrm rot="2676521">
            <a:off x="5511213" y="2251018"/>
            <a:ext cx="1168400" cy="1308100"/>
          </a:xfrm>
          <a:prstGeom prst="rect">
            <a:avLst/>
          </a:prstGeom>
        </p:spPr>
      </p:pic>
      <p:sp>
        <p:nvSpPr>
          <p:cNvPr id="22" name="Content Placeholder 2">
            <a:extLst>
              <a:ext uri="{FF2B5EF4-FFF2-40B4-BE49-F238E27FC236}">
                <a16:creationId xmlns:a16="http://schemas.microsoft.com/office/drawing/2014/main" id="{08A8D954-53F3-0D48-83DF-3EC3E4865C01}"/>
              </a:ext>
            </a:extLst>
          </p:cNvPr>
          <p:cNvSpPr txBox="1">
            <a:spLocks/>
          </p:cNvSpPr>
          <p:nvPr/>
        </p:nvSpPr>
        <p:spPr>
          <a:xfrm>
            <a:off x="4418612" y="2416898"/>
            <a:ext cx="565068" cy="37131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S-I</a:t>
            </a:r>
          </a:p>
        </p:txBody>
      </p:sp>
      <p:cxnSp>
        <p:nvCxnSpPr>
          <p:cNvPr id="23" name="Straight Arrow Connector 22">
            <a:extLst>
              <a:ext uri="{FF2B5EF4-FFF2-40B4-BE49-F238E27FC236}">
                <a16:creationId xmlns:a16="http://schemas.microsoft.com/office/drawing/2014/main" id="{3351C987-5A31-E042-A5DB-F90C3580154F}"/>
              </a:ext>
            </a:extLst>
          </p:cNvPr>
          <p:cNvCxnSpPr>
            <a:cxnSpLocks/>
          </p:cNvCxnSpPr>
          <p:nvPr/>
        </p:nvCxnSpPr>
        <p:spPr>
          <a:xfrm>
            <a:off x="5007923" y="3813833"/>
            <a:ext cx="15437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6B74245-B81B-6B40-88C7-374FC17218B7}"/>
              </a:ext>
            </a:extLst>
          </p:cNvPr>
          <p:cNvCxnSpPr>
            <a:cxnSpLocks/>
          </p:cNvCxnSpPr>
          <p:nvPr/>
        </p:nvCxnSpPr>
        <p:spPr>
          <a:xfrm flipV="1">
            <a:off x="5007923" y="1806903"/>
            <a:ext cx="0" cy="2006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9C8EE38D-5F07-5045-BA77-047939735E2C}"/>
              </a:ext>
            </a:extLst>
          </p:cNvPr>
          <p:cNvSpPr txBox="1">
            <a:spLocks/>
          </p:cNvSpPr>
          <p:nvPr/>
        </p:nvSpPr>
        <p:spPr>
          <a:xfrm>
            <a:off x="5587091" y="3959094"/>
            <a:ext cx="964623" cy="37131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a:t>
            </a:r>
          </a:p>
        </p:txBody>
      </p:sp>
      <p:cxnSp>
        <p:nvCxnSpPr>
          <p:cNvPr id="27" name="Straight Arrow Connector 26">
            <a:extLst>
              <a:ext uri="{FF2B5EF4-FFF2-40B4-BE49-F238E27FC236}">
                <a16:creationId xmlns:a16="http://schemas.microsoft.com/office/drawing/2014/main" id="{2ACB8587-2C55-6549-8547-DD3FC51672DC}"/>
              </a:ext>
            </a:extLst>
          </p:cNvPr>
          <p:cNvCxnSpPr/>
          <p:nvPr/>
        </p:nvCxnSpPr>
        <p:spPr>
          <a:xfrm>
            <a:off x="2870863" y="2735288"/>
            <a:ext cx="1353787" cy="22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4387ED1-2AA1-734D-A957-12925694FCA8}"/>
              </a:ext>
            </a:extLst>
          </p:cNvPr>
          <p:cNvCxnSpPr/>
          <p:nvPr/>
        </p:nvCxnSpPr>
        <p:spPr>
          <a:xfrm>
            <a:off x="7334500" y="2757661"/>
            <a:ext cx="1353787" cy="22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71A78DF-E284-5F46-878E-694EE17368E3}"/>
              </a:ext>
            </a:extLst>
          </p:cNvPr>
          <p:cNvCxnSpPr>
            <a:cxnSpLocks/>
          </p:cNvCxnSpPr>
          <p:nvPr/>
        </p:nvCxnSpPr>
        <p:spPr>
          <a:xfrm>
            <a:off x="9922328" y="3821750"/>
            <a:ext cx="15437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F656BA6-F5E5-6848-8352-399134D6DF21}"/>
              </a:ext>
            </a:extLst>
          </p:cNvPr>
          <p:cNvCxnSpPr>
            <a:cxnSpLocks/>
          </p:cNvCxnSpPr>
          <p:nvPr/>
        </p:nvCxnSpPr>
        <p:spPr>
          <a:xfrm flipV="1">
            <a:off x="9922328" y="1814820"/>
            <a:ext cx="0" cy="2006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2F77175-D29F-7C42-BF8E-A6AB85E25199}"/>
              </a:ext>
            </a:extLst>
          </p:cNvPr>
          <p:cNvSpPr txBox="1"/>
          <p:nvPr/>
        </p:nvSpPr>
        <p:spPr>
          <a:xfrm>
            <a:off x="9037121" y="2386946"/>
            <a:ext cx="706331" cy="369332"/>
          </a:xfrm>
          <a:prstGeom prst="rect">
            <a:avLst/>
          </a:prstGeom>
          <a:noFill/>
        </p:spPr>
        <p:txBody>
          <a:bodyPr wrap="square" rtlCol="0">
            <a:spAutoFit/>
          </a:bodyPr>
          <a:lstStyle/>
          <a:p>
            <a:r>
              <a:rPr lang="en-US" dirty="0"/>
              <a:t>S0-S1</a:t>
            </a:r>
          </a:p>
        </p:txBody>
      </p:sp>
      <p:sp>
        <p:nvSpPr>
          <p:cNvPr id="32" name="TextBox 31">
            <a:extLst>
              <a:ext uri="{FF2B5EF4-FFF2-40B4-BE49-F238E27FC236}">
                <a16:creationId xmlns:a16="http://schemas.microsoft.com/office/drawing/2014/main" id="{B79DEC90-649B-FF40-ADDE-1FC2F204D297}"/>
              </a:ext>
            </a:extLst>
          </p:cNvPr>
          <p:cNvSpPr txBox="1"/>
          <p:nvPr/>
        </p:nvSpPr>
        <p:spPr>
          <a:xfrm>
            <a:off x="9083120" y="4620809"/>
            <a:ext cx="963248" cy="369332"/>
          </a:xfrm>
          <a:prstGeom prst="rect">
            <a:avLst/>
          </a:prstGeom>
          <a:noFill/>
        </p:spPr>
        <p:txBody>
          <a:bodyPr wrap="square" rtlCol="0">
            <a:spAutoFit/>
          </a:bodyPr>
          <a:lstStyle/>
          <a:p>
            <a:r>
              <a:rPr lang="en-US" dirty="0"/>
              <a:t>S0+S1</a:t>
            </a:r>
          </a:p>
        </p:txBody>
      </p:sp>
      <p:sp>
        <p:nvSpPr>
          <p:cNvPr id="33" name="TextBox 32">
            <a:extLst>
              <a:ext uri="{FF2B5EF4-FFF2-40B4-BE49-F238E27FC236}">
                <a16:creationId xmlns:a16="http://schemas.microsoft.com/office/drawing/2014/main" id="{C9BA292E-2EB1-7142-B127-EF47BD51B6C8}"/>
              </a:ext>
            </a:extLst>
          </p:cNvPr>
          <p:cNvSpPr txBox="1"/>
          <p:nvPr/>
        </p:nvSpPr>
        <p:spPr>
          <a:xfrm>
            <a:off x="9356197" y="845142"/>
            <a:ext cx="1997603" cy="369332"/>
          </a:xfrm>
          <a:prstGeom prst="rect">
            <a:avLst/>
          </a:prstGeom>
          <a:noFill/>
        </p:spPr>
        <p:txBody>
          <a:bodyPr wrap="square" rtlCol="0">
            <a:spAutoFit/>
          </a:bodyPr>
          <a:lstStyle/>
          <a:p>
            <a:r>
              <a:rPr lang="en-US" dirty="0" err="1"/>
              <a:t>Aq</a:t>
            </a:r>
            <a:r>
              <a:rPr lang="en-US" dirty="0"/>
              <a:t>=(S0-S1)/(S0+S1)</a:t>
            </a:r>
          </a:p>
        </p:txBody>
      </p:sp>
      <p:sp>
        <p:nvSpPr>
          <p:cNvPr id="34" name="TextBox 33">
            <a:extLst>
              <a:ext uri="{FF2B5EF4-FFF2-40B4-BE49-F238E27FC236}">
                <a16:creationId xmlns:a16="http://schemas.microsoft.com/office/drawing/2014/main" id="{122F0C6E-90B0-EE4E-9E0F-EE4D9E741797}"/>
              </a:ext>
            </a:extLst>
          </p:cNvPr>
          <p:cNvSpPr txBox="1"/>
          <p:nvPr/>
        </p:nvSpPr>
        <p:spPr>
          <a:xfrm>
            <a:off x="9390286" y="1168308"/>
            <a:ext cx="1997603" cy="369332"/>
          </a:xfrm>
          <a:prstGeom prst="rect">
            <a:avLst/>
          </a:prstGeom>
          <a:noFill/>
        </p:spPr>
        <p:txBody>
          <a:bodyPr wrap="square" rtlCol="0">
            <a:spAutoFit/>
          </a:bodyPr>
          <a:lstStyle/>
          <a:p>
            <a:r>
              <a:rPr lang="en-US" dirty="0"/>
              <a:t>&lt;S&gt;=(S0+S1)/2</a:t>
            </a:r>
          </a:p>
        </p:txBody>
      </p:sp>
      <p:pic>
        <p:nvPicPr>
          <p:cNvPr id="35" name="Picture 34">
            <a:extLst>
              <a:ext uri="{FF2B5EF4-FFF2-40B4-BE49-F238E27FC236}">
                <a16:creationId xmlns:a16="http://schemas.microsoft.com/office/drawing/2014/main" id="{E59EF669-B2BA-C44B-B1A9-B4D6906946A0}"/>
              </a:ext>
            </a:extLst>
          </p:cNvPr>
          <p:cNvPicPr>
            <a:picLocks noChangeAspect="1"/>
          </p:cNvPicPr>
          <p:nvPr/>
        </p:nvPicPr>
        <p:blipFill>
          <a:blip r:embed="rId2"/>
          <a:stretch>
            <a:fillRect/>
          </a:stretch>
        </p:blipFill>
        <p:spPr>
          <a:xfrm rot="2676521">
            <a:off x="10259876" y="1759216"/>
            <a:ext cx="1314429" cy="1471588"/>
          </a:xfrm>
          <a:prstGeom prst="rect">
            <a:avLst/>
          </a:prstGeom>
        </p:spPr>
      </p:pic>
      <p:pic>
        <p:nvPicPr>
          <p:cNvPr id="36" name="Picture 35">
            <a:extLst>
              <a:ext uri="{FF2B5EF4-FFF2-40B4-BE49-F238E27FC236}">
                <a16:creationId xmlns:a16="http://schemas.microsoft.com/office/drawing/2014/main" id="{35B7799B-39EC-1C44-9965-E7B7E07CB91B}"/>
              </a:ext>
            </a:extLst>
          </p:cNvPr>
          <p:cNvPicPr>
            <a:picLocks noChangeAspect="1"/>
          </p:cNvPicPr>
          <p:nvPr/>
        </p:nvPicPr>
        <p:blipFill>
          <a:blip r:embed="rId2"/>
          <a:stretch>
            <a:fillRect/>
          </a:stretch>
        </p:blipFill>
        <p:spPr>
          <a:xfrm rot="2676521">
            <a:off x="10321707" y="1759613"/>
            <a:ext cx="1314429" cy="1471588"/>
          </a:xfrm>
          <a:prstGeom prst="rect">
            <a:avLst/>
          </a:prstGeom>
        </p:spPr>
      </p:pic>
      <p:cxnSp>
        <p:nvCxnSpPr>
          <p:cNvPr id="37" name="Straight Arrow Connector 36">
            <a:extLst>
              <a:ext uri="{FF2B5EF4-FFF2-40B4-BE49-F238E27FC236}">
                <a16:creationId xmlns:a16="http://schemas.microsoft.com/office/drawing/2014/main" id="{82CC0C07-804D-E042-942C-994AC90AECAF}"/>
              </a:ext>
            </a:extLst>
          </p:cNvPr>
          <p:cNvCxnSpPr>
            <a:cxnSpLocks/>
          </p:cNvCxnSpPr>
          <p:nvPr/>
        </p:nvCxnSpPr>
        <p:spPr>
          <a:xfrm>
            <a:off x="9990508" y="6151754"/>
            <a:ext cx="15437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C705E08-0005-114F-84F3-DDD1BABF5774}"/>
              </a:ext>
            </a:extLst>
          </p:cNvPr>
          <p:cNvCxnSpPr>
            <a:cxnSpLocks/>
          </p:cNvCxnSpPr>
          <p:nvPr/>
        </p:nvCxnSpPr>
        <p:spPr>
          <a:xfrm flipV="1">
            <a:off x="9990508" y="4144824"/>
            <a:ext cx="0" cy="2006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7A8B7B9A-3E70-714F-8128-CF5D131D5697}"/>
              </a:ext>
            </a:extLst>
          </p:cNvPr>
          <p:cNvPicPr>
            <a:picLocks noChangeAspect="1"/>
          </p:cNvPicPr>
          <p:nvPr/>
        </p:nvPicPr>
        <p:blipFill>
          <a:blip r:embed="rId3"/>
          <a:stretch>
            <a:fillRect/>
          </a:stretch>
        </p:blipFill>
        <p:spPr>
          <a:xfrm>
            <a:off x="10045784" y="4831603"/>
            <a:ext cx="1066800" cy="543856"/>
          </a:xfrm>
          <a:prstGeom prst="rect">
            <a:avLst/>
          </a:prstGeom>
        </p:spPr>
      </p:pic>
      <p:pic>
        <p:nvPicPr>
          <p:cNvPr id="99" name="Picture 98">
            <a:extLst>
              <a:ext uri="{FF2B5EF4-FFF2-40B4-BE49-F238E27FC236}">
                <a16:creationId xmlns:a16="http://schemas.microsoft.com/office/drawing/2014/main" id="{FC64F708-DF37-3A43-A418-1104E089FAF5}"/>
              </a:ext>
            </a:extLst>
          </p:cNvPr>
          <p:cNvPicPr>
            <a:picLocks noChangeAspect="1"/>
          </p:cNvPicPr>
          <p:nvPr/>
        </p:nvPicPr>
        <p:blipFill>
          <a:blip r:embed="rId2"/>
          <a:stretch>
            <a:fillRect/>
          </a:stretch>
        </p:blipFill>
        <p:spPr>
          <a:xfrm rot="2676521">
            <a:off x="10311925" y="3914770"/>
            <a:ext cx="1314429" cy="1471588"/>
          </a:xfrm>
          <a:prstGeom prst="rect">
            <a:avLst/>
          </a:prstGeom>
        </p:spPr>
      </p:pic>
      <p:pic>
        <p:nvPicPr>
          <p:cNvPr id="100" name="Picture 99">
            <a:extLst>
              <a:ext uri="{FF2B5EF4-FFF2-40B4-BE49-F238E27FC236}">
                <a16:creationId xmlns:a16="http://schemas.microsoft.com/office/drawing/2014/main" id="{426630C5-1566-CC46-8192-A226270FCE0A}"/>
              </a:ext>
            </a:extLst>
          </p:cNvPr>
          <p:cNvPicPr>
            <a:picLocks noChangeAspect="1"/>
          </p:cNvPicPr>
          <p:nvPr/>
        </p:nvPicPr>
        <p:blipFill>
          <a:blip r:embed="rId2"/>
          <a:stretch>
            <a:fillRect/>
          </a:stretch>
        </p:blipFill>
        <p:spPr>
          <a:xfrm rot="2676521">
            <a:off x="10373756" y="3915167"/>
            <a:ext cx="1314429" cy="1471588"/>
          </a:xfrm>
          <a:prstGeom prst="rect">
            <a:avLst/>
          </a:prstGeom>
        </p:spPr>
      </p:pic>
      <p:pic>
        <p:nvPicPr>
          <p:cNvPr id="101" name="Picture 100">
            <a:extLst>
              <a:ext uri="{FF2B5EF4-FFF2-40B4-BE49-F238E27FC236}">
                <a16:creationId xmlns:a16="http://schemas.microsoft.com/office/drawing/2014/main" id="{F9B9088A-399E-704F-8848-1BE4E1C48586}"/>
              </a:ext>
            </a:extLst>
          </p:cNvPr>
          <p:cNvPicPr>
            <a:picLocks noChangeAspect="1"/>
          </p:cNvPicPr>
          <p:nvPr/>
        </p:nvPicPr>
        <p:blipFill>
          <a:blip r:embed="rId4"/>
          <a:stretch>
            <a:fillRect/>
          </a:stretch>
        </p:blipFill>
        <p:spPr>
          <a:xfrm>
            <a:off x="9926685" y="2761046"/>
            <a:ext cx="1066800" cy="70604"/>
          </a:xfrm>
          <a:prstGeom prst="rect">
            <a:avLst/>
          </a:prstGeom>
        </p:spPr>
      </p:pic>
    </p:spTree>
    <p:extLst>
      <p:ext uri="{BB962C8B-B14F-4D97-AF65-F5344CB8AC3E}">
        <p14:creationId xmlns:p14="http://schemas.microsoft.com/office/powerpoint/2010/main" val="4142968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8CD3-4F6D-7840-9478-E1E7AA0FB1B0}"/>
              </a:ext>
            </a:extLst>
          </p:cNvPr>
          <p:cNvSpPr>
            <a:spLocks noGrp="1"/>
          </p:cNvSpPr>
          <p:nvPr>
            <p:ph type="title"/>
          </p:nvPr>
        </p:nvSpPr>
        <p:spPr>
          <a:xfrm>
            <a:off x="838200" y="0"/>
            <a:ext cx="10515600" cy="756745"/>
          </a:xfrm>
        </p:spPr>
        <p:txBody>
          <a:bodyPr/>
          <a:lstStyle/>
          <a:p>
            <a:r>
              <a:rPr lang="en-US" dirty="0"/>
              <a:t>What’s this have to do with PITA scans?</a:t>
            </a:r>
          </a:p>
        </p:txBody>
      </p:sp>
      <p:sp>
        <p:nvSpPr>
          <p:cNvPr id="3" name="Content Placeholder 2">
            <a:extLst>
              <a:ext uri="{FF2B5EF4-FFF2-40B4-BE49-F238E27FC236}">
                <a16:creationId xmlns:a16="http://schemas.microsoft.com/office/drawing/2014/main" id="{E4C272A7-F47D-C446-99F2-F316FEE099FB}"/>
              </a:ext>
            </a:extLst>
          </p:cNvPr>
          <p:cNvSpPr>
            <a:spLocks noGrp="1"/>
          </p:cNvSpPr>
          <p:nvPr>
            <p:ph idx="1"/>
          </p:nvPr>
        </p:nvSpPr>
        <p:spPr>
          <a:xfrm>
            <a:off x="838200" y="643211"/>
            <a:ext cx="10515600" cy="4351338"/>
          </a:xfrm>
        </p:spPr>
        <p:txBody>
          <a:bodyPr/>
          <a:lstStyle/>
          <a:p>
            <a:r>
              <a:rPr lang="en-US" dirty="0"/>
              <a:t>PITA PREX Run3572 70uA </a:t>
            </a:r>
          </a:p>
        </p:txBody>
      </p:sp>
      <p:pic>
        <p:nvPicPr>
          <p:cNvPr id="5" name="Picture 4">
            <a:extLst>
              <a:ext uri="{FF2B5EF4-FFF2-40B4-BE49-F238E27FC236}">
                <a16:creationId xmlns:a16="http://schemas.microsoft.com/office/drawing/2014/main" id="{1748375D-2F86-EE49-B045-2A0FD96BB943}"/>
              </a:ext>
            </a:extLst>
          </p:cNvPr>
          <p:cNvPicPr>
            <a:picLocks noChangeAspect="1"/>
          </p:cNvPicPr>
          <p:nvPr/>
        </p:nvPicPr>
        <p:blipFill>
          <a:blip r:embed="rId2"/>
          <a:stretch>
            <a:fillRect/>
          </a:stretch>
        </p:blipFill>
        <p:spPr>
          <a:xfrm>
            <a:off x="6448097" y="1453893"/>
            <a:ext cx="5660240" cy="4710449"/>
          </a:xfrm>
          <a:prstGeom prst="rect">
            <a:avLst/>
          </a:prstGeom>
        </p:spPr>
      </p:pic>
      <p:pic>
        <p:nvPicPr>
          <p:cNvPr id="7" name="Picture 6">
            <a:extLst>
              <a:ext uri="{FF2B5EF4-FFF2-40B4-BE49-F238E27FC236}">
                <a16:creationId xmlns:a16="http://schemas.microsoft.com/office/drawing/2014/main" id="{9F3A6C48-7BB5-9D43-ABBF-EE56A11AFA7C}"/>
              </a:ext>
            </a:extLst>
          </p:cNvPr>
          <p:cNvPicPr>
            <a:picLocks noChangeAspect="1"/>
          </p:cNvPicPr>
          <p:nvPr/>
        </p:nvPicPr>
        <p:blipFill>
          <a:blip r:embed="rId3"/>
          <a:stretch>
            <a:fillRect/>
          </a:stretch>
        </p:blipFill>
        <p:spPr>
          <a:xfrm>
            <a:off x="1117471" y="1167594"/>
            <a:ext cx="3215768" cy="2641524"/>
          </a:xfrm>
          <a:prstGeom prst="rect">
            <a:avLst/>
          </a:prstGeom>
        </p:spPr>
      </p:pic>
      <p:pic>
        <p:nvPicPr>
          <p:cNvPr id="9" name="Picture 8">
            <a:extLst>
              <a:ext uri="{FF2B5EF4-FFF2-40B4-BE49-F238E27FC236}">
                <a16:creationId xmlns:a16="http://schemas.microsoft.com/office/drawing/2014/main" id="{8453BD9F-9B8B-0147-BE5F-1B15409D3DF5}"/>
              </a:ext>
            </a:extLst>
          </p:cNvPr>
          <p:cNvPicPr>
            <a:picLocks noChangeAspect="1"/>
          </p:cNvPicPr>
          <p:nvPr/>
        </p:nvPicPr>
        <p:blipFill>
          <a:blip r:embed="rId4"/>
          <a:stretch>
            <a:fillRect/>
          </a:stretch>
        </p:blipFill>
        <p:spPr>
          <a:xfrm>
            <a:off x="861918" y="3809118"/>
            <a:ext cx="3726874" cy="3048882"/>
          </a:xfrm>
          <a:prstGeom prst="rect">
            <a:avLst/>
          </a:prstGeom>
        </p:spPr>
      </p:pic>
      <p:sp>
        <p:nvSpPr>
          <p:cNvPr id="10" name="TextBox 9">
            <a:extLst>
              <a:ext uri="{FF2B5EF4-FFF2-40B4-BE49-F238E27FC236}">
                <a16:creationId xmlns:a16="http://schemas.microsoft.com/office/drawing/2014/main" id="{A3D273E6-24A6-D446-8B1E-B35AA5E7804D}"/>
              </a:ext>
            </a:extLst>
          </p:cNvPr>
          <p:cNvSpPr txBox="1"/>
          <p:nvPr/>
        </p:nvSpPr>
        <p:spPr>
          <a:xfrm>
            <a:off x="4333238" y="1734560"/>
            <a:ext cx="2114859" cy="923330"/>
          </a:xfrm>
          <a:prstGeom prst="rect">
            <a:avLst/>
          </a:prstGeom>
          <a:noFill/>
        </p:spPr>
        <p:txBody>
          <a:bodyPr wrap="square" rtlCol="0">
            <a:spAutoFit/>
          </a:bodyPr>
          <a:lstStyle/>
          <a:p>
            <a:r>
              <a:rPr lang="en-US" dirty="0"/>
              <a:t>Sawtooth-like response curve &lt;S&gt; vs &lt;I&gt;</a:t>
            </a:r>
          </a:p>
        </p:txBody>
      </p:sp>
      <p:sp>
        <p:nvSpPr>
          <p:cNvPr id="11" name="TextBox 10">
            <a:extLst>
              <a:ext uri="{FF2B5EF4-FFF2-40B4-BE49-F238E27FC236}">
                <a16:creationId xmlns:a16="http://schemas.microsoft.com/office/drawing/2014/main" id="{CE4F6C1F-65BB-5149-BCF6-C454ED2AF508}"/>
              </a:ext>
            </a:extLst>
          </p:cNvPr>
          <p:cNvSpPr txBox="1"/>
          <p:nvPr/>
        </p:nvSpPr>
        <p:spPr>
          <a:xfrm>
            <a:off x="4264234" y="5148893"/>
            <a:ext cx="2114859" cy="369332"/>
          </a:xfrm>
          <a:prstGeom prst="rect">
            <a:avLst/>
          </a:prstGeom>
          <a:noFill/>
        </p:spPr>
        <p:txBody>
          <a:bodyPr wrap="square" rtlCol="0">
            <a:spAutoFit/>
          </a:bodyPr>
          <a:lstStyle/>
          <a:p>
            <a:r>
              <a:rPr lang="en-US" dirty="0" err="1"/>
              <a:t>Sawtoothlike</a:t>
            </a:r>
            <a:r>
              <a:rPr lang="en-US" dirty="0"/>
              <a:t> </a:t>
            </a:r>
            <a:r>
              <a:rPr lang="en-US" dirty="0" err="1"/>
              <a:t>Aq</a:t>
            </a:r>
            <a:r>
              <a:rPr lang="en-US" dirty="0"/>
              <a:t> vs I</a:t>
            </a:r>
          </a:p>
        </p:txBody>
      </p:sp>
      <p:cxnSp>
        <p:nvCxnSpPr>
          <p:cNvPr id="13" name="Straight Arrow Connector 12">
            <a:extLst>
              <a:ext uri="{FF2B5EF4-FFF2-40B4-BE49-F238E27FC236}">
                <a16:creationId xmlns:a16="http://schemas.microsoft.com/office/drawing/2014/main" id="{69270FD6-1B7A-634A-B78A-B8D77304590C}"/>
              </a:ext>
            </a:extLst>
          </p:cNvPr>
          <p:cNvCxnSpPr/>
          <p:nvPr/>
        </p:nvCxnSpPr>
        <p:spPr>
          <a:xfrm>
            <a:off x="5123793" y="2488356"/>
            <a:ext cx="0" cy="22728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0AD4650-FF30-6541-A11D-C296BAF1DE60}"/>
              </a:ext>
            </a:extLst>
          </p:cNvPr>
          <p:cNvCxnSpPr>
            <a:cxnSpLocks/>
          </p:cNvCxnSpPr>
          <p:nvPr/>
        </p:nvCxnSpPr>
        <p:spPr>
          <a:xfrm>
            <a:off x="5276193" y="3397501"/>
            <a:ext cx="11029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F812E5B-5471-914D-B6FB-DAC959E1A1A1}"/>
              </a:ext>
            </a:extLst>
          </p:cNvPr>
          <p:cNvSpPr txBox="1"/>
          <p:nvPr/>
        </p:nvSpPr>
        <p:spPr>
          <a:xfrm>
            <a:off x="7220607" y="756745"/>
            <a:ext cx="4887730" cy="369332"/>
          </a:xfrm>
          <a:prstGeom prst="rect">
            <a:avLst/>
          </a:prstGeom>
          <a:noFill/>
        </p:spPr>
        <p:txBody>
          <a:bodyPr wrap="square" rtlCol="0">
            <a:spAutoFit/>
          </a:bodyPr>
          <a:lstStyle/>
          <a:p>
            <a:r>
              <a:rPr lang="en-US" dirty="0"/>
              <a:t>Parametrized Sawtooth-&gt; Square</a:t>
            </a:r>
          </a:p>
        </p:txBody>
      </p:sp>
      <p:sp>
        <p:nvSpPr>
          <p:cNvPr id="4" name="Rectangle 3">
            <a:extLst>
              <a:ext uri="{FF2B5EF4-FFF2-40B4-BE49-F238E27FC236}">
                <a16:creationId xmlns:a16="http://schemas.microsoft.com/office/drawing/2014/main" id="{6B5B837F-2D37-3547-B4EE-BA94469EF004}"/>
              </a:ext>
            </a:extLst>
          </p:cNvPr>
          <p:cNvSpPr/>
          <p:nvPr/>
        </p:nvSpPr>
        <p:spPr>
          <a:xfrm>
            <a:off x="4985432" y="706643"/>
            <a:ext cx="1876796" cy="646331"/>
          </a:xfrm>
          <a:prstGeom prst="rect">
            <a:avLst/>
          </a:prstGeom>
        </p:spPr>
        <p:txBody>
          <a:bodyPr wrap="none">
            <a:spAutoFit/>
          </a:bodyPr>
          <a:lstStyle/>
          <a:p>
            <a:r>
              <a:rPr lang="en-US" dirty="0">
                <a:solidFill>
                  <a:srgbClr val="FF0000"/>
                </a:solidFill>
              </a:rPr>
              <a:t>BIT RESOLUTION</a:t>
            </a:r>
          </a:p>
          <a:p>
            <a:r>
              <a:rPr lang="en-US" dirty="0">
                <a:solidFill>
                  <a:srgbClr val="FF0000"/>
                </a:solidFill>
              </a:rPr>
              <a:t>= sawtooth S-I vs I</a:t>
            </a:r>
            <a:endParaRPr lang="en-US" dirty="0"/>
          </a:p>
        </p:txBody>
      </p:sp>
      <p:cxnSp>
        <p:nvCxnSpPr>
          <p:cNvPr id="8" name="Straight Connector 7">
            <a:extLst>
              <a:ext uri="{FF2B5EF4-FFF2-40B4-BE49-F238E27FC236}">
                <a16:creationId xmlns:a16="http://schemas.microsoft.com/office/drawing/2014/main" id="{E6227E86-CC6A-F44A-9750-B8C1113DD85E}"/>
              </a:ext>
            </a:extLst>
          </p:cNvPr>
          <p:cNvCxnSpPr>
            <a:cxnSpLocks/>
          </p:cNvCxnSpPr>
          <p:nvPr/>
        </p:nvCxnSpPr>
        <p:spPr>
          <a:xfrm flipV="1">
            <a:off x="1992444" y="2385319"/>
            <a:ext cx="760690" cy="558914"/>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21FF1D-4EC6-BF4C-A762-2AAB8B02EC80}"/>
              </a:ext>
            </a:extLst>
          </p:cNvPr>
          <p:cNvCxnSpPr>
            <a:cxnSpLocks/>
          </p:cNvCxnSpPr>
          <p:nvPr/>
        </p:nvCxnSpPr>
        <p:spPr>
          <a:xfrm flipH="1" flipV="1">
            <a:off x="3212675" y="2394329"/>
            <a:ext cx="864762" cy="489992"/>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B0E4709-2FF1-EB42-968D-27BEAAC1D716}"/>
              </a:ext>
            </a:extLst>
          </p:cNvPr>
          <p:cNvCxnSpPr>
            <a:cxnSpLocks/>
          </p:cNvCxnSpPr>
          <p:nvPr/>
        </p:nvCxnSpPr>
        <p:spPr>
          <a:xfrm>
            <a:off x="2182731" y="5148893"/>
            <a:ext cx="508122" cy="8856"/>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12CEB4F-3394-F64C-8C10-72BCC07F97C7}"/>
              </a:ext>
            </a:extLst>
          </p:cNvPr>
          <p:cNvCxnSpPr>
            <a:cxnSpLocks/>
          </p:cNvCxnSpPr>
          <p:nvPr/>
        </p:nvCxnSpPr>
        <p:spPr>
          <a:xfrm flipH="1" flipV="1">
            <a:off x="2725355" y="5201212"/>
            <a:ext cx="864762" cy="489992"/>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79F20F0-9ED8-954B-8545-C27DE2803E82}"/>
              </a:ext>
            </a:extLst>
          </p:cNvPr>
          <p:cNvCxnSpPr>
            <a:cxnSpLocks/>
          </p:cNvCxnSpPr>
          <p:nvPr/>
        </p:nvCxnSpPr>
        <p:spPr>
          <a:xfrm flipV="1">
            <a:off x="9225431" y="3624771"/>
            <a:ext cx="5894" cy="485497"/>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9CC0DED-AF08-8B47-AE33-61F9786362B0}"/>
              </a:ext>
            </a:extLst>
          </p:cNvPr>
          <p:cNvCxnSpPr>
            <a:cxnSpLocks/>
          </p:cNvCxnSpPr>
          <p:nvPr/>
        </p:nvCxnSpPr>
        <p:spPr>
          <a:xfrm flipV="1">
            <a:off x="9357662" y="3624770"/>
            <a:ext cx="5894" cy="485497"/>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A2A3CDD-2587-D340-AD90-980E081D9B1B}"/>
              </a:ext>
            </a:extLst>
          </p:cNvPr>
          <p:cNvCxnSpPr>
            <a:cxnSpLocks/>
          </p:cNvCxnSpPr>
          <p:nvPr/>
        </p:nvCxnSpPr>
        <p:spPr>
          <a:xfrm flipH="1">
            <a:off x="9225431" y="3624771"/>
            <a:ext cx="152400"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5D181C-984D-FA44-8A6C-F84086E2AA1F}"/>
              </a:ext>
            </a:extLst>
          </p:cNvPr>
          <p:cNvCxnSpPr>
            <a:cxnSpLocks/>
          </p:cNvCxnSpPr>
          <p:nvPr/>
        </p:nvCxnSpPr>
        <p:spPr>
          <a:xfrm flipH="1">
            <a:off x="9225431" y="4110267"/>
            <a:ext cx="152400"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C020D6D-3F42-144E-9D87-BC5FC7CE654A}"/>
              </a:ext>
            </a:extLst>
          </p:cNvPr>
          <p:cNvCxnSpPr>
            <a:cxnSpLocks/>
          </p:cNvCxnSpPr>
          <p:nvPr/>
        </p:nvCxnSpPr>
        <p:spPr>
          <a:xfrm flipV="1">
            <a:off x="1268515" y="5136446"/>
            <a:ext cx="921839" cy="517641"/>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0C7446F-A7C2-0440-9076-C31EAF6142FC}"/>
              </a:ext>
            </a:extLst>
          </p:cNvPr>
          <p:cNvCxnSpPr>
            <a:cxnSpLocks/>
          </p:cNvCxnSpPr>
          <p:nvPr/>
        </p:nvCxnSpPr>
        <p:spPr>
          <a:xfrm>
            <a:off x="3581332" y="5657910"/>
            <a:ext cx="508122" cy="8856"/>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853B24B-82B9-7E46-A8C8-6982BAA73C93}"/>
              </a:ext>
            </a:extLst>
          </p:cNvPr>
          <p:cNvCxnSpPr>
            <a:cxnSpLocks/>
          </p:cNvCxnSpPr>
          <p:nvPr/>
        </p:nvCxnSpPr>
        <p:spPr>
          <a:xfrm>
            <a:off x="2729429" y="2376463"/>
            <a:ext cx="508122" cy="8856"/>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588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8CD3-4F6D-7840-9478-E1E7AA0FB1B0}"/>
              </a:ext>
            </a:extLst>
          </p:cNvPr>
          <p:cNvSpPr>
            <a:spLocks noGrp="1"/>
          </p:cNvSpPr>
          <p:nvPr>
            <p:ph type="title"/>
          </p:nvPr>
        </p:nvSpPr>
        <p:spPr>
          <a:xfrm>
            <a:off x="838200" y="0"/>
            <a:ext cx="10515600" cy="756745"/>
          </a:xfrm>
        </p:spPr>
        <p:txBody>
          <a:bodyPr/>
          <a:lstStyle/>
          <a:p>
            <a:r>
              <a:rPr lang="en-US" dirty="0"/>
              <a:t>What’s this have to do with PITA scans?</a:t>
            </a:r>
          </a:p>
        </p:txBody>
      </p:sp>
      <p:sp>
        <p:nvSpPr>
          <p:cNvPr id="3" name="Content Placeholder 2">
            <a:extLst>
              <a:ext uri="{FF2B5EF4-FFF2-40B4-BE49-F238E27FC236}">
                <a16:creationId xmlns:a16="http://schemas.microsoft.com/office/drawing/2014/main" id="{E4C272A7-F47D-C446-99F2-F316FEE099FB}"/>
              </a:ext>
            </a:extLst>
          </p:cNvPr>
          <p:cNvSpPr>
            <a:spLocks noGrp="1"/>
          </p:cNvSpPr>
          <p:nvPr>
            <p:ph idx="1"/>
          </p:nvPr>
        </p:nvSpPr>
        <p:spPr>
          <a:xfrm>
            <a:off x="838200" y="643211"/>
            <a:ext cx="10515600" cy="4351338"/>
          </a:xfrm>
        </p:spPr>
        <p:txBody>
          <a:bodyPr/>
          <a:lstStyle/>
          <a:p>
            <a:r>
              <a:rPr lang="en-US" dirty="0"/>
              <a:t>PITA PREX Run3572 70uA </a:t>
            </a:r>
          </a:p>
        </p:txBody>
      </p:sp>
      <p:cxnSp>
        <p:nvCxnSpPr>
          <p:cNvPr id="13" name="Straight Arrow Connector 12">
            <a:extLst>
              <a:ext uri="{FF2B5EF4-FFF2-40B4-BE49-F238E27FC236}">
                <a16:creationId xmlns:a16="http://schemas.microsoft.com/office/drawing/2014/main" id="{69270FD6-1B7A-634A-B78A-B8D77304590C}"/>
              </a:ext>
            </a:extLst>
          </p:cNvPr>
          <p:cNvCxnSpPr/>
          <p:nvPr/>
        </p:nvCxnSpPr>
        <p:spPr>
          <a:xfrm>
            <a:off x="5123793" y="2488356"/>
            <a:ext cx="0" cy="22728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0AD4650-FF30-6541-A11D-C296BAF1DE60}"/>
              </a:ext>
            </a:extLst>
          </p:cNvPr>
          <p:cNvCxnSpPr>
            <a:cxnSpLocks/>
          </p:cNvCxnSpPr>
          <p:nvPr/>
        </p:nvCxnSpPr>
        <p:spPr>
          <a:xfrm>
            <a:off x="5276193" y="3397501"/>
            <a:ext cx="11029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C80C5A1-5A0C-8E4D-B4BA-376552DE720A}"/>
              </a:ext>
            </a:extLst>
          </p:cNvPr>
          <p:cNvPicPr>
            <a:picLocks noChangeAspect="1"/>
          </p:cNvPicPr>
          <p:nvPr/>
        </p:nvPicPr>
        <p:blipFill>
          <a:blip r:embed="rId2"/>
          <a:stretch>
            <a:fillRect/>
          </a:stretch>
        </p:blipFill>
        <p:spPr>
          <a:xfrm>
            <a:off x="757532" y="1012528"/>
            <a:ext cx="3656374" cy="2540807"/>
          </a:xfrm>
          <a:prstGeom prst="rect">
            <a:avLst/>
          </a:prstGeom>
        </p:spPr>
      </p:pic>
      <p:pic>
        <p:nvPicPr>
          <p:cNvPr id="15" name="Picture 14">
            <a:extLst>
              <a:ext uri="{FF2B5EF4-FFF2-40B4-BE49-F238E27FC236}">
                <a16:creationId xmlns:a16="http://schemas.microsoft.com/office/drawing/2014/main" id="{12E9DA08-F180-1742-BF37-953A32B76D5D}"/>
              </a:ext>
            </a:extLst>
          </p:cNvPr>
          <p:cNvPicPr>
            <a:picLocks noChangeAspect="1"/>
          </p:cNvPicPr>
          <p:nvPr/>
        </p:nvPicPr>
        <p:blipFill>
          <a:blip r:embed="rId3"/>
          <a:stretch>
            <a:fillRect/>
          </a:stretch>
        </p:blipFill>
        <p:spPr>
          <a:xfrm>
            <a:off x="797772" y="4103260"/>
            <a:ext cx="3308925" cy="2294144"/>
          </a:xfrm>
          <a:prstGeom prst="rect">
            <a:avLst/>
          </a:prstGeom>
        </p:spPr>
      </p:pic>
      <p:pic>
        <p:nvPicPr>
          <p:cNvPr id="16" name="Picture 15">
            <a:extLst>
              <a:ext uri="{FF2B5EF4-FFF2-40B4-BE49-F238E27FC236}">
                <a16:creationId xmlns:a16="http://schemas.microsoft.com/office/drawing/2014/main" id="{2BAAC2F6-A42B-764C-AFBB-5A97667C772A}"/>
              </a:ext>
            </a:extLst>
          </p:cNvPr>
          <p:cNvPicPr>
            <a:picLocks noChangeAspect="1"/>
          </p:cNvPicPr>
          <p:nvPr/>
        </p:nvPicPr>
        <p:blipFill>
          <a:blip r:embed="rId4"/>
          <a:stretch>
            <a:fillRect/>
          </a:stretch>
        </p:blipFill>
        <p:spPr>
          <a:xfrm>
            <a:off x="6377495" y="1247535"/>
            <a:ext cx="5682723" cy="4036940"/>
          </a:xfrm>
          <a:prstGeom prst="rect">
            <a:avLst/>
          </a:prstGeom>
        </p:spPr>
      </p:pic>
      <p:sp>
        <p:nvSpPr>
          <p:cNvPr id="18" name="TextBox 17">
            <a:extLst>
              <a:ext uri="{FF2B5EF4-FFF2-40B4-BE49-F238E27FC236}">
                <a16:creationId xmlns:a16="http://schemas.microsoft.com/office/drawing/2014/main" id="{6EB09064-082E-904C-B699-471CD735F460}"/>
              </a:ext>
            </a:extLst>
          </p:cNvPr>
          <p:cNvSpPr txBox="1"/>
          <p:nvPr/>
        </p:nvSpPr>
        <p:spPr>
          <a:xfrm>
            <a:off x="4333238" y="1734560"/>
            <a:ext cx="2114859" cy="646331"/>
          </a:xfrm>
          <a:prstGeom prst="rect">
            <a:avLst/>
          </a:prstGeom>
          <a:noFill/>
        </p:spPr>
        <p:txBody>
          <a:bodyPr wrap="square" rtlCol="0">
            <a:spAutoFit/>
          </a:bodyPr>
          <a:lstStyle/>
          <a:p>
            <a:r>
              <a:rPr lang="en-US" dirty="0"/>
              <a:t>Sawtooth response curve S vs I</a:t>
            </a:r>
          </a:p>
        </p:txBody>
      </p:sp>
      <p:sp>
        <p:nvSpPr>
          <p:cNvPr id="19" name="TextBox 18">
            <a:extLst>
              <a:ext uri="{FF2B5EF4-FFF2-40B4-BE49-F238E27FC236}">
                <a16:creationId xmlns:a16="http://schemas.microsoft.com/office/drawing/2014/main" id="{2526F85F-BAC5-E24F-9B18-129767EC7B62}"/>
              </a:ext>
            </a:extLst>
          </p:cNvPr>
          <p:cNvSpPr txBox="1"/>
          <p:nvPr/>
        </p:nvSpPr>
        <p:spPr>
          <a:xfrm>
            <a:off x="4264234" y="5148893"/>
            <a:ext cx="2326571" cy="369332"/>
          </a:xfrm>
          <a:prstGeom prst="rect">
            <a:avLst/>
          </a:prstGeom>
          <a:noFill/>
        </p:spPr>
        <p:txBody>
          <a:bodyPr wrap="square" rtlCol="0">
            <a:spAutoFit/>
          </a:bodyPr>
          <a:lstStyle/>
          <a:p>
            <a:r>
              <a:rPr lang="en-US" dirty="0"/>
              <a:t>Sawtooth-like </a:t>
            </a:r>
            <a:r>
              <a:rPr lang="en-US" dirty="0" err="1"/>
              <a:t>Aq</a:t>
            </a:r>
            <a:r>
              <a:rPr lang="en-US" dirty="0"/>
              <a:t> vs I</a:t>
            </a:r>
          </a:p>
        </p:txBody>
      </p:sp>
      <p:sp>
        <p:nvSpPr>
          <p:cNvPr id="20" name="TextBox 19">
            <a:extLst>
              <a:ext uri="{FF2B5EF4-FFF2-40B4-BE49-F238E27FC236}">
                <a16:creationId xmlns:a16="http://schemas.microsoft.com/office/drawing/2014/main" id="{B402B377-EF48-3649-A840-2D63FD3851A2}"/>
              </a:ext>
            </a:extLst>
          </p:cNvPr>
          <p:cNvSpPr txBox="1"/>
          <p:nvPr/>
        </p:nvSpPr>
        <p:spPr>
          <a:xfrm>
            <a:off x="7220607" y="756745"/>
            <a:ext cx="4887730" cy="369332"/>
          </a:xfrm>
          <a:prstGeom prst="rect">
            <a:avLst/>
          </a:prstGeom>
          <a:noFill/>
        </p:spPr>
        <p:txBody>
          <a:bodyPr wrap="square" rtlCol="0">
            <a:spAutoFit/>
          </a:bodyPr>
          <a:lstStyle/>
          <a:p>
            <a:r>
              <a:rPr lang="en-US" dirty="0"/>
              <a:t>Parametrized Sawtooth-&gt; Square</a:t>
            </a:r>
          </a:p>
        </p:txBody>
      </p:sp>
      <p:sp>
        <p:nvSpPr>
          <p:cNvPr id="21" name="Rectangle 20">
            <a:extLst>
              <a:ext uri="{FF2B5EF4-FFF2-40B4-BE49-F238E27FC236}">
                <a16:creationId xmlns:a16="http://schemas.microsoft.com/office/drawing/2014/main" id="{2265CD35-36F2-3346-8E5C-B2670F7D2DE5}"/>
              </a:ext>
            </a:extLst>
          </p:cNvPr>
          <p:cNvSpPr/>
          <p:nvPr/>
        </p:nvSpPr>
        <p:spPr>
          <a:xfrm>
            <a:off x="4985432" y="706643"/>
            <a:ext cx="1876796" cy="646331"/>
          </a:xfrm>
          <a:prstGeom prst="rect">
            <a:avLst/>
          </a:prstGeom>
        </p:spPr>
        <p:txBody>
          <a:bodyPr wrap="none">
            <a:spAutoFit/>
          </a:bodyPr>
          <a:lstStyle/>
          <a:p>
            <a:r>
              <a:rPr lang="en-US" dirty="0">
                <a:solidFill>
                  <a:srgbClr val="FF0000"/>
                </a:solidFill>
              </a:rPr>
              <a:t>BIT RESOLUTION</a:t>
            </a:r>
          </a:p>
          <a:p>
            <a:r>
              <a:rPr lang="en-US" dirty="0">
                <a:solidFill>
                  <a:srgbClr val="FF0000"/>
                </a:solidFill>
              </a:rPr>
              <a:t>= sawtooth S-I vs I</a:t>
            </a:r>
            <a:endParaRPr lang="en-US" dirty="0"/>
          </a:p>
        </p:txBody>
      </p:sp>
      <p:cxnSp>
        <p:nvCxnSpPr>
          <p:cNvPr id="22" name="Straight Connector 21">
            <a:extLst>
              <a:ext uri="{FF2B5EF4-FFF2-40B4-BE49-F238E27FC236}">
                <a16:creationId xmlns:a16="http://schemas.microsoft.com/office/drawing/2014/main" id="{D697C7C7-D79F-D043-BD53-A61E0907C05D}"/>
              </a:ext>
            </a:extLst>
          </p:cNvPr>
          <p:cNvCxnSpPr>
            <a:cxnSpLocks/>
          </p:cNvCxnSpPr>
          <p:nvPr/>
        </p:nvCxnSpPr>
        <p:spPr>
          <a:xfrm flipV="1">
            <a:off x="1669576" y="1890897"/>
            <a:ext cx="760690" cy="558914"/>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623F09D-08D6-164F-89C0-DB3C58A61F62}"/>
              </a:ext>
            </a:extLst>
          </p:cNvPr>
          <p:cNvCxnSpPr>
            <a:cxnSpLocks/>
          </p:cNvCxnSpPr>
          <p:nvPr/>
        </p:nvCxnSpPr>
        <p:spPr>
          <a:xfrm flipH="1" flipV="1">
            <a:off x="2404822" y="1890899"/>
            <a:ext cx="864762" cy="489992"/>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F0F357A-B0F0-2F4F-8FBC-DDAD05D192BE}"/>
              </a:ext>
            </a:extLst>
          </p:cNvPr>
          <p:cNvCxnSpPr>
            <a:cxnSpLocks/>
          </p:cNvCxnSpPr>
          <p:nvPr/>
        </p:nvCxnSpPr>
        <p:spPr>
          <a:xfrm flipV="1">
            <a:off x="830258" y="4691418"/>
            <a:ext cx="760690" cy="558914"/>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79B06AB-3BFE-C341-9359-3A601755487C}"/>
              </a:ext>
            </a:extLst>
          </p:cNvPr>
          <p:cNvCxnSpPr>
            <a:cxnSpLocks/>
          </p:cNvCxnSpPr>
          <p:nvPr/>
        </p:nvCxnSpPr>
        <p:spPr>
          <a:xfrm flipH="1" flipV="1">
            <a:off x="1565504" y="4691420"/>
            <a:ext cx="839318" cy="575434"/>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0AB557-446F-1F44-BC68-6C0C7B912F5E}"/>
              </a:ext>
            </a:extLst>
          </p:cNvPr>
          <p:cNvCxnSpPr>
            <a:cxnSpLocks/>
          </p:cNvCxnSpPr>
          <p:nvPr/>
        </p:nvCxnSpPr>
        <p:spPr>
          <a:xfrm flipV="1">
            <a:off x="8709678" y="2380892"/>
            <a:ext cx="5894" cy="1084527"/>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15B9DEF-5792-6946-83A1-CA9E02580B3F}"/>
              </a:ext>
            </a:extLst>
          </p:cNvPr>
          <p:cNvCxnSpPr>
            <a:cxnSpLocks/>
          </p:cNvCxnSpPr>
          <p:nvPr/>
        </p:nvCxnSpPr>
        <p:spPr>
          <a:xfrm flipV="1">
            <a:off x="10343408" y="2380892"/>
            <a:ext cx="0" cy="106408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938C31-E539-A24D-8871-2A7F93358630}"/>
              </a:ext>
            </a:extLst>
          </p:cNvPr>
          <p:cNvCxnSpPr>
            <a:cxnSpLocks/>
          </p:cNvCxnSpPr>
          <p:nvPr/>
        </p:nvCxnSpPr>
        <p:spPr>
          <a:xfrm flipH="1">
            <a:off x="8709678" y="2380892"/>
            <a:ext cx="1633730" cy="1"/>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66AA43-DC09-954D-B82D-29E424010DBC}"/>
              </a:ext>
            </a:extLst>
          </p:cNvPr>
          <p:cNvCxnSpPr>
            <a:cxnSpLocks/>
          </p:cNvCxnSpPr>
          <p:nvPr/>
        </p:nvCxnSpPr>
        <p:spPr>
          <a:xfrm>
            <a:off x="2416885" y="5284475"/>
            <a:ext cx="509416" cy="85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EE08404-B9A4-7C42-A787-59AA200559B7}"/>
              </a:ext>
            </a:extLst>
          </p:cNvPr>
          <p:cNvCxnSpPr>
            <a:cxnSpLocks/>
          </p:cNvCxnSpPr>
          <p:nvPr/>
        </p:nvCxnSpPr>
        <p:spPr>
          <a:xfrm flipH="1">
            <a:off x="2912150" y="4691418"/>
            <a:ext cx="690128" cy="587267"/>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79D8CE1-1022-CC4E-A419-3710C98082DE}"/>
              </a:ext>
            </a:extLst>
          </p:cNvPr>
          <p:cNvCxnSpPr>
            <a:cxnSpLocks/>
          </p:cNvCxnSpPr>
          <p:nvPr/>
        </p:nvCxnSpPr>
        <p:spPr>
          <a:xfrm flipH="1">
            <a:off x="8689464" y="3444972"/>
            <a:ext cx="1633730" cy="1"/>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586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6BAB-D606-D849-A028-A6F2CF81CA2D}"/>
              </a:ext>
            </a:extLst>
          </p:cNvPr>
          <p:cNvSpPr>
            <a:spLocks noGrp="1"/>
          </p:cNvSpPr>
          <p:nvPr>
            <p:ph type="title"/>
          </p:nvPr>
        </p:nvSpPr>
        <p:spPr>
          <a:xfrm>
            <a:off x="838200" y="0"/>
            <a:ext cx="10515600" cy="1325563"/>
          </a:xfrm>
        </p:spPr>
        <p:txBody>
          <a:bodyPr/>
          <a:lstStyle/>
          <a:p>
            <a:r>
              <a:rPr lang="en-US" dirty="0"/>
              <a:t>Devi’s Run12050 30uA 2023</a:t>
            </a:r>
          </a:p>
        </p:txBody>
      </p:sp>
      <p:sp>
        <p:nvSpPr>
          <p:cNvPr id="3" name="Content Placeholder 2">
            <a:extLst>
              <a:ext uri="{FF2B5EF4-FFF2-40B4-BE49-F238E27FC236}">
                <a16:creationId xmlns:a16="http://schemas.microsoft.com/office/drawing/2014/main" id="{342198E3-FBF3-F843-B4E3-167E9A51772D}"/>
              </a:ext>
            </a:extLst>
          </p:cNvPr>
          <p:cNvSpPr>
            <a:spLocks noGrp="1"/>
          </p:cNvSpPr>
          <p:nvPr>
            <p:ph idx="1"/>
          </p:nvPr>
        </p:nvSpPr>
        <p:spPr>
          <a:xfrm>
            <a:off x="208807" y="1013298"/>
            <a:ext cx="11595266" cy="4351338"/>
          </a:xfrm>
        </p:spPr>
        <p:txBody>
          <a:bodyPr>
            <a:normAutofit/>
          </a:bodyPr>
          <a:lstStyle/>
          <a:p>
            <a:r>
              <a:rPr lang="en-US" sz="2400" dirty="0"/>
              <a:t>I think the gain of the digital receivers are oscillating (together) with a period on the order of 1hr (I think these are the digitals not analogs because of oscillation in </a:t>
            </a:r>
            <a:r>
              <a:rPr lang="en-US" sz="2400" dirty="0" err="1"/>
              <a:t>dgds-dgus</a:t>
            </a:r>
            <a:r>
              <a:rPr lang="en-US" sz="2400" dirty="0"/>
              <a:t>)</a:t>
            </a:r>
          </a:p>
          <a:p>
            <a:r>
              <a:rPr lang="en-US" sz="2400" dirty="0"/>
              <a:t>I think this could be the result of a slippage of 10MHz ref to 499MHz ref /1497MHz the cans resonate at</a:t>
            </a:r>
          </a:p>
        </p:txBody>
      </p:sp>
      <p:pic>
        <p:nvPicPr>
          <p:cNvPr id="5" name="Picture 4">
            <a:extLst>
              <a:ext uri="{FF2B5EF4-FFF2-40B4-BE49-F238E27FC236}">
                <a16:creationId xmlns:a16="http://schemas.microsoft.com/office/drawing/2014/main" id="{065A2972-5A05-9A46-9A09-88DDE5A12256}"/>
              </a:ext>
            </a:extLst>
          </p:cNvPr>
          <p:cNvPicPr>
            <a:picLocks noChangeAspect="1"/>
          </p:cNvPicPr>
          <p:nvPr/>
        </p:nvPicPr>
        <p:blipFill>
          <a:blip r:embed="rId2"/>
          <a:stretch>
            <a:fillRect/>
          </a:stretch>
        </p:blipFill>
        <p:spPr>
          <a:xfrm>
            <a:off x="1123474" y="3017215"/>
            <a:ext cx="5982190" cy="3336967"/>
          </a:xfrm>
          <a:prstGeom prst="rect">
            <a:avLst/>
          </a:prstGeom>
        </p:spPr>
      </p:pic>
      <p:pic>
        <p:nvPicPr>
          <p:cNvPr id="7" name="Picture 6">
            <a:extLst>
              <a:ext uri="{FF2B5EF4-FFF2-40B4-BE49-F238E27FC236}">
                <a16:creationId xmlns:a16="http://schemas.microsoft.com/office/drawing/2014/main" id="{9C08B2AD-307E-0D42-BF79-CE7000254200}"/>
              </a:ext>
            </a:extLst>
          </p:cNvPr>
          <p:cNvPicPr>
            <a:picLocks noChangeAspect="1"/>
          </p:cNvPicPr>
          <p:nvPr/>
        </p:nvPicPr>
        <p:blipFill>
          <a:blip r:embed="rId3"/>
          <a:stretch>
            <a:fillRect/>
          </a:stretch>
        </p:blipFill>
        <p:spPr>
          <a:xfrm>
            <a:off x="8020217" y="2203406"/>
            <a:ext cx="3624629" cy="2167247"/>
          </a:xfrm>
          <a:prstGeom prst="rect">
            <a:avLst/>
          </a:prstGeom>
        </p:spPr>
      </p:pic>
      <p:pic>
        <p:nvPicPr>
          <p:cNvPr id="11" name="Picture 10">
            <a:extLst>
              <a:ext uri="{FF2B5EF4-FFF2-40B4-BE49-F238E27FC236}">
                <a16:creationId xmlns:a16="http://schemas.microsoft.com/office/drawing/2014/main" id="{EE165DAE-DB92-F546-9842-FB0341D211B0}"/>
              </a:ext>
            </a:extLst>
          </p:cNvPr>
          <p:cNvPicPr>
            <a:picLocks noChangeAspect="1"/>
          </p:cNvPicPr>
          <p:nvPr/>
        </p:nvPicPr>
        <p:blipFill>
          <a:blip r:embed="rId4"/>
          <a:stretch>
            <a:fillRect/>
          </a:stretch>
        </p:blipFill>
        <p:spPr>
          <a:xfrm>
            <a:off x="8143743" y="4370653"/>
            <a:ext cx="3501103" cy="2373113"/>
          </a:xfrm>
          <a:prstGeom prst="rect">
            <a:avLst/>
          </a:prstGeom>
        </p:spPr>
      </p:pic>
    </p:spTree>
    <p:extLst>
      <p:ext uri="{BB962C8B-B14F-4D97-AF65-F5344CB8AC3E}">
        <p14:creationId xmlns:p14="http://schemas.microsoft.com/office/powerpoint/2010/main" val="1140555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90EF-28EB-1540-BB67-C68BA46FEF38}"/>
              </a:ext>
            </a:extLst>
          </p:cNvPr>
          <p:cNvSpPr>
            <a:spLocks noGrp="1"/>
          </p:cNvSpPr>
          <p:nvPr>
            <p:ph type="title"/>
          </p:nvPr>
        </p:nvSpPr>
        <p:spPr>
          <a:xfrm>
            <a:off x="3543300" y="2473325"/>
            <a:ext cx="8089900" cy="1325563"/>
          </a:xfrm>
        </p:spPr>
        <p:txBody>
          <a:bodyPr/>
          <a:lstStyle/>
          <a:p>
            <a:r>
              <a:rPr lang="en-US" b="1" dirty="0">
                <a:solidFill>
                  <a:srgbClr val="FF0000"/>
                </a:solidFill>
              </a:rPr>
              <a:t>SUMMARY SLIDES</a:t>
            </a:r>
          </a:p>
        </p:txBody>
      </p:sp>
    </p:spTree>
    <p:extLst>
      <p:ext uri="{BB962C8B-B14F-4D97-AF65-F5344CB8AC3E}">
        <p14:creationId xmlns:p14="http://schemas.microsoft.com/office/powerpoint/2010/main" val="4203329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93A4DA2-1170-8F45-926A-18E591F0A971}"/>
              </a:ext>
            </a:extLst>
          </p:cNvPr>
          <p:cNvSpPr/>
          <p:nvPr/>
        </p:nvSpPr>
        <p:spPr>
          <a:xfrm>
            <a:off x="3759527" y="5046382"/>
            <a:ext cx="529312" cy="923330"/>
          </a:xfrm>
          <a:prstGeom prst="rect">
            <a:avLst/>
          </a:prstGeom>
        </p:spPr>
        <p:txBody>
          <a:bodyPr wrap="none">
            <a:spAutoFit/>
          </a:bodyPr>
          <a:lstStyle/>
          <a:p>
            <a:r>
              <a:rPr lang="en-US" sz="5400" dirty="0"/>
              <a:t>+</a:t>
            </a:r>
          </a:p>
        </p:txBody>
      </p:sp>
      <p:sp>
        <p:nvSpPr>
          <p:cNvPr id="25" name="Rectangle 24">
            <a:extLst>
              <a:ext uri="{FF2B5EF4-FFF2-40B4-BE49-F238E27FC236}">
                <a16:creationId xmlns:a16="http://schemas.microsoft.com/office/drawing/2014/main" id="{FE9E0C08-EDA3-9448-9621-2526B36B0DCF}"/>
              </a:ext>
            </a:extLst>
          </p:cNvPr>
          <p:cNvSpPr/>
          <p:nvPr/>
        </p:nvSpPr>
        <p:spPr>
          <a:xfrm>
            <a:off x="7825154" y="5156410"/>
            <a:ext cx="529312" cy="923330"/>
          </a:xfrm>
          <a:prstGeom prst="rect">
            <a:avLst/>
          </a:prstGeom>
        </p:spPr>
        <p:txBody>
          <a:bodyPr wrap="none">
            <a:spAutoFit/>
          </a:bodyPr>
          <a:lstStyle/>
          <a:p>
            <a:r>
              <a:rPr lang="en-US" sz="5400" dirty="0"/>
              <a:t>=</a:t>
            </a:r>
          </a:p>
        </p:txBody>
      </p:sp>
      <p:pic>
        <p:nvPicPr>
          <p:cNvPr id="26" name="Picture 25">
            <a:extLst>
              <a:ext uri="{FF2B5EF4-FFF2-40B4-BE49-F238E27FC236}">
                <a16:creationId xmlns:a16="http://schemas.microsoft.com/office/drawing/2014/main" id="{170E8EDA-BFCC-8749-B1C6-6675CE7C3FBD}"/>
              </a:ext>
            </a:extLst>
          </p:cNvPr>
          <p:cNvPicPr>
            <a:picLocks noChangeAspect="1"/>
          </p:cNvPicPr>
          <p:nvPr/>
        </p:nvPicPr>
        <p:blipFill>
          <a:blip r:embed="rId2"/>
          <a:stretch>
            <a:fillRect/>
          </a:stretch>
        </p:blipFill>
        <p:spPr>
          <a:xfrm>
            <a:off x="4496329" y="4552061"/>
            <a:ext cx="3582039" cy="2192988"/>
          </a:xfrm>
          <a:prstGeom prst="rect">
            <a:avLst/>
          </a:prstGeom>
        </p:spPr>
      </p:pic>
      <p:pic>
        <p:nvPicPr>
          <p:cNvPr id="27" name="Picture 26">
            <a:extLst>
              <a:ext uri="{FF2B5EF4-FFF2-40B4-BE49-F238E27FC236}">
                <a16:creationId xmlns:a16="http://schemas.microsoft.com/office/drawing/2014/main" id="{7E7FC945-220C-3445-AD17-A56E63C24903}"/>
              </a:ext>
            </a:extLst>
          </p:cNvPr>
          <p:cNvPicPr>
            <a:picLocks noChangeAspect="1"/>
          </p:cNvPicPr>
          <p:nvPr/>
        </p:nvPicPr>
        <p:blipFill>
          <a:blip r:embed="rId3"/>
          <a:stretch>
            <a:fillRect/>
          </a:stretch>
        </p:blipFill>
        <p:spPr>
          <a:xfrm>
            <a:off x="8563862" y="4580390"/>
            <a:ext cx="3531005" cy="2136328"/>
          </a:xfrm>
          <a:prstGeom prst="rect">
            <a:avLst/>
          </a:prstGeom>
        </p:spPr>
      </p:pic>
      <p:pic>
        <p:nvPicPr>
          <p:cNvPr id="28" name="Picture 27">
            <a:extLst>
              <a:ext uri="{FF2B5EF4-FFF2-40B4-BE49-F238E27FC236}">
                <a16:creationId xmlns:a16="http://schemas.microsoft.com/office/drawing/2014/main" id="{11874BCB-A6AA-9045-BFF6-8F213A8AC74D}"/>
              </a:ext>
            </a:extLst>
          </p:cNvPr>
          <p:cNvPicPr>
            <a:picLocks noChangeAspect="1"/>
          </p:cNvPicPr>
          <p:nvPr/>
        </p:nvPicPr>
        <p:blipFill>
          <a:blip r:embed="rId4"/>
          <a:stretch>
            <a:fillRect/>
          </a:stretch>
        </p:blipFill>
        <p:spPr>
          <a:xfrm>
            <a:off x="400997" y="4624751"/>
            <a:ext cx="3518510" cy="2122202"/>
          </a:xfrm>
          <a:prstGeom prst="rect">
            <a:avLst/>
          </a:prstGeom>
        </p:spPr>
      </p:pic>
      <p:sp>
        <p:nvSpPr>
          <p:cNvPr id="2" name="Title 1">
            <a:extLst>
              <a:ext uri="{FF2B5EF4-FFF2-40B4-BE49-F238E27FC236}">
                <a16:creationId xmlns:a16="http://schemas.microsoft.com/office/drawing/2014/main" id="{30E506C6-0B3E-DE43-83B6-74DAB5838BF7}"/>
              </a:ext>
            </a:extLst>
          </p:cNvPr>
          <p:cNvSpPr>
            <a:spLocks noGrp="1"/>
          </p:cNvSpPr>
          <p:nvPr>
            <p:ph type="title"/>
          </p:nvPr>
        </p:nvSpPr>
        <p:spPr>
          <a:xfrm>
            <a:off x="838200" y="0"/>
            <a:ext cx="10515600" cy="703821"/>
          </a:xfrm>
        </p:spPr>
        <p:txBody>
          <a:bodyPr/>
          <a:lstStyle/>
          <a:p>
            <a:r>
              <a:rPr lang="en-US" b="1" dirty="0">
                <a:solidFill>
                  <a:srgbClr val="FF0000"/>
                </a:solidFill>
              </a:rPr>
              <a:t>What’s wrong with BCM digitals</a:t>
            </a:r>
          </a:p>
        </p:txBody>
      </p:sp>
      <p:sp>
        <p:nvSpPr>
          <p:cNvPr id="3" name="Content Placeholder 2">
            <a:extLst>
              <a:ext uri="{FF2B5EF4-FFF2-40B4-BE49-F238E27FC236}">
                <a16:creationId xmlns:a16="http://schemas.microsoft.com/office/drawing/2014/main" id="{F3C8A359-09AA-E74A-8039-230AB8763C20}"/>
              </a:ext>
            </a:extLst>
          </p:cNvPr>
          <p:cNvSpPr>
            <a:spLocks noGrp="1"/>
          </p:cNvSpPr>
          <p:nvPr>
            <p:ph idx="1"/>
          </p:nvPr>
        </p:nvSpPr>
        <p:spPr>
          <a:xfrm>
            <a:off x="83130" y="615493"/>
            <a:ext cx="12528899" cy="4351338"/>
          </a:xfrm>
        </p:spPr>
        <p:txBody>
          <a:bodyPr>
            <a:normAutofit/>
          </a:bodyPr>
          <a:lstStyle/>
          <a:p>
            <a:r>
              <a:rPr lang="en-US" sz="2700" dirty="0"/>
              <a:t>Oscillatory response in Signal vs Current at the 0.04uA,0.1-1% level(bit resolution?)</a:t>
            </a:r>
          </a:p>
          <a:p>
            <a:r>
              <a:rPr lang="en-US" sz="2700" dirty="0"/>
              <a:t>Temporal Oscillation in the gain ~1hr time scale (seen by both </a:t>
            </a:r>
            <a:r>
              <a:rPr lang="en-US" sz="2700" dirty="0" err="1"/>
              <a:t>dgus&amp;dgds</a:t>
            </a:r>
            <a:r>
              <a:rPr lang="en-US" sz="2700" dirty="0"/>
              <a:t>, 0.1uA/40uA=0.25% amplitude (could be RF slip)</a:t>
            </a:r>
            <a:endParaRPr lang="en-US" sz="2400" dirty="0"/>
          </a:p>
          <a:p>
            <a:endParaRPr lang="en-US" sz="2700" dirty="0"/>
          </a:p>
          <a:p>
            <a:endParaRPr lang="en-US" sz="2700" dirty="0"/>
          </a:p>
          <a:p>
            <a:endParaRPr lang="en-US" sz="2700" dirty="0"/>
          </a:p>
        </p:txBody>
      </p:sp>
      <p:pic>
        <p:nvPicPr>
          <p:cNvPr id="6" name="Picture 5">
            <a:extLst>
              <a:ext uri="{FF2B5EF4-FFF2-40B4-BE49-F238E27FC236}">
                <a16:creationId xmlns:a16="http://schemas.microsoft.com/office/drawing/2014/main" id="{8B794B71-FF1F-FB48-B6BC-206F3884C862}"/>
              </a:ext>
            </a:extLst>
          </p:cNvPr>
          <p:cNvPicPr>
            <a:picLocks noChangeAspect="1"/>
          </p:cNvPicPr>
          <p:nvPr/>
        </p:nvPicPr>
        <p:blipFill>
          <a:blip r:embed="rId5"/>
          <a:stretch>
            <a:fillRect/>
          </a:stretch>
        </p:blipFill>
        <p:spPr>
          <a:xfrm>
            <a:off x="8166839" y="2000618"/>
            <a:ext cx="3523660" cy="2448584"/>
          </a:xfrm>
          <a:prstGeom prst="rect">
            <a:avLst/>
          </a:prstGeom>
        </p:spPr>
      </p:pic>
      <p:pic>
        <p:nvPicPr>
          <p:cNvPr id="7" name="Content Placeholder 5">
            <a:extLst>
              <a:ext uri="{FF2B5EF4-FFF2-40B4-BE49-F238E27FC236}">
                <a16:creationId xmlns:a16="http://schemas.microsoft.com/office/drawing/2014/main" id="{CBE96F6B-B404-C148-A1BA-9588FCFA330A}"/>
              </a:ext>
            </a:extLst>
          </p:cNvPr>
          <p:cNvPicPr>
            <a:picLocks noChangeAspect="1"/>
          </p:cNvPicPr>
          <p:nvPr/>
        </p:nvPicPr>
        <p:blipFill>
          <a:blip r:embed="rId6"/>
          <a:stretch>
            <a:fillRect/>
          </a:stretch>
        </p:blipFill>
        <p:spPr>
          <a:xfrm>
            <a:off x="251845" y="2024234"/>
            <a:ext cx="3822716" cy="2401354"/>
          </a:xfrm>
          <a:prstGeom prst="rect">
            <a:avLst/>
          </a:prstGeom>
        </p:spPr>
      </p:pic>
      <p:pic>
        <p:nvPicPr>
          <p:cNvPr id="13" name="Picture 12">
            <a:extLst>
              <a:ext uri="{FF2B5EF4-FFF2-40B4-BE49-F238E27FC236}">
                <a16:creationId xmlns:a16="http://schemas.microsoft.com/office/drawing/2014/main" id="{921615C3-3A35-B342-BB00-BEC8A2042FBA}"/>
              </a:ext>
            </a:extLst>
          </p:cNvPr>
          <p:cNvPicPr>
            <a:picLocks noChangeAspect="1"/>
          </p:cNvPicPr>
          <p:nvPr/>
        </p:nvPicPr>
        <p:blipFill>
          <a:blip r:embed="rId7"/>
          <a:stretch>
            <a:fillRect/>
          </a:stretch>
        </p:blipFill>
        <p:spPr>
          <a:xfrm>
            <a:off x="4281509" y="2138588"/>
            <a:ext cx="3628981" cy="2172645"/>
          </a:xfrm>
          <a:prstGeom prst="rect">
            <a:avLst/>
          </a:prstGeom>
        </p:spPr>
      </p:pic>
      <p:sp>
        <p:nvSpPr>
          <p:cNvPr id="4" name="TextBox 3">
            <a:extLst>
              <a:ext uri="{FF2B5EF4-FFF2-40B4-BE49-F238E27FC236}">
                <a16:creationId xmlns:a16="http://schemas.microsoft.com/office/drawing/2014/main" id="{40E87E04-6335-474B-A611-CBDFE8C6DCC4}"/>
              </a:ext>
            </a:extLst>
          </p:cNvPr>
          <p:cNvSpPr txBox="1"/>
          <p:nvPr/>
        </p:nvSpPr>
        <p:spPr>
          <a:xfrm>
            <a:off x="1246200" y="4204825"/>
            <a:ext cx="2004131" cy="369332"/>
          </a:xfrm>
          <a:prstGeom prst="rect">
            <a:avLst/>
          </a:prstGeom>
          <a:noFill/>
        </p:spPr>
        <p:txBody>
          <a:bodyPr wrap="square" rtlCol="0">
            <a:spAutoFit/>
          </a:bodyPr>
          <a:lstStyle/>
          <a:p>
            <a:r>
              <a:rPr lang="en-US" dirty="0"/>
              <a:t>Analog Current (I)</a:t>
            </a:r>
          </a:p>
        </p:txBody>
      </p:sp>
      <p:sp>
        <p:nvSpPr>
          <p:cNvPr id="11" name="TextBox 10">
            <a:extLst>
              <a:ext uri="{FF2B5EF4-FFF2-40B4-BE49-F238E27FC236}">
                <a16:creationId xmlns:a16="http://schemas.microsoft.com/office/drawing/2014/main" id="{661FB105-38A1-4F47-8986-C943B3CE30DC}"/>
              </a:ext>
            </a:extLst>
          </p:cNvPr>
          <p:cNvSpPr txBox="1"/>
          <p:nvPr/>
        </p:nvSpPr>
        <p:spPr>
          <a:xfrm>
            <a:off x="5141814" y="4126568"/>
            <a:ext cx="1945648" cy="369332"/>
          </a:xfrm>
          <a:prstGeom prst="rect">
            <a:avLst/>
          </a:prstGeom>
          <a:noFill/>
        </p:spPr>
        <p:txBody>
          <a:bodyPr wrap="square" rtlCol="0">
            <a:spAutoFit/>
          </a:bodyPr>
          <a:lstStyle/>
          <a:p>
            <a:r>
              <a:rPr lang="en-US" dirty="0"/>
              <a:t>Analog Current(I)</a:t>
            </a:r>
          </a:p>
        </p:txBody>
      </p:sp>
      <p:sp>
        <p:nvSpPr>
          <p:cNvPr id="14" name="TextBox 13">
            <a:extLst>
              <a:ext uri="{FF2B5EF4-FFF2-40B4-BE49-F238E27FC236}">
                <a16:creationId xmlns:a16="http://schemas.microsoft.com/office/drawing/2014/main" id="{3E8D4C1F-EE83-F442-9EF9-09299D385F8B}"/>
              </a:ext>
            </a:extLst>
          </p:cNvPr>
          <p:cNvSpPr txBox="1"/>
          <p:nvPr/>
        </p:nvSpPr>
        <p:spPr>
          <a:xfrm>
            <a:off x="9086584" y="4239859"/>
            <a:ext cx="1930899" cy="369332"/>
          </a:xfrm>
          <a:prstGeom prst="rect">
            <a:avLst/>
          </a:prstGeom>
          <a:noFill/>
        </p:spPr>
        <p:txBody>
          <a:bodyPr wrap="square" rtlCol="0">
            <a:spAutoFit/>
          </a:bodyPr>
          <a:lstStyle/>
          <a:p>
            <a:r>
              <a:rPr lang="en-US" dirty="0"/>
              <a:t>Analog Current(I)</a:t>
            </a:r>
          </a:p>
        </p:txBody>
      </p:sp>
      <p:sp>
        <p:nvSpPr>
          <p:cNvPr id="15" name="TextBox 14">
            <a:extLst>
              <a:ext uri="{FF2B5EF4-FFF2-40B4-BE49-F238E27FC236}">
                <a16:creationId xmlns:a16="http://schemas.microsoft.com/office/drawing/2014/main" id="{16F29947-7A41-0E44-9C14-08FE1D34A678}"/>
              </a:ext>
            </a:extLst>
          </p:cNvPr>
          <p:cNvSpPr txBox="1"/>
          <p:nvPr/>
        </p:nvSpPr>
        <p:spPr>
          <a:xfrm>
            <a:off x="1540322" y="6507946"/>
            <a:ext cx="1531620" cy="369332"/>
          </a:xfrm>
          <a:prstGeom prst="rect">
            <a:avLst/>
          </a:prstGeom>
          <a:noFill/>
        </p:spPr>
        <p:txBody>
          <a:bodyPr wrap="square" rtlCol="0">
            <a:spAutoFit/>
          </a:bodyPr>
          <a:lstStyle/>
          <a:p>
            <a:r>
              <a:rPr lang="en-US" dirty="0"/>
              <a:t>Time</a:t>
            </a:r>
          </a:p>
        </p:txBody>
      </p:sp>
      <p:sp>
        <p:nvSpPr>
          <p:cNvPr id="16" name="TextBox 15">
            <a:extLst>
              <a:ext uri="{FF2B5EF4-FFF2-40B4-BE49-F238E27FC236}">
                <a16:creationId xmlns:a16="http://schemas.microsoft.com/office/drawing/2014/main" id="{A84DA204-486A-6B41-B009-C99908B9BBB9}"/>
              </a:ext>
            </a:extLst>
          </p:cNvPr>
          <p:cNvSpPr txBox="1"/>
          <p:nvPr/>
        </p:nvSpPr>
        <p:spPr>
          <a:xfrm>
            <a:off x="5822824" y="6552704"/>
            <a:ext cx="1531620" cy="369332"/>
          </a:xfrm>
          <a:prstGeom prst="rect">
            <a:avLst/>
          </a:prstGeom>
          <a:noFill/>
        </p:spPr>
        <p:txBody>
          <a:bodyPr wrap="square" rtlCol="0">
            <a:spAutoFit/>
          </a:bodyPr>
          <a:lstStyle/>
          <a:p>
            <a:r>
              <a:rPr lang="en-US" dirty="0"/>
              <a:t>Time</a:t>
            </a:r>
          </a:p>
        </p:txBody>
      </p:sp>
      <p:sp>
        <p:nvSpPr>
          <p:cNvPr id="17" name="TextBox 16">
            <a:extLst>
              <a:ext uri="{FF2B5EF4-FFF2-40B4-BE49-F238E27FC236}">
                <a16:creationId xmlns:a16="http://schemas.microsoft.com/office/drawing/2014/main" id="{0A29DEC4-652C-DF4A-ADE3-F1BF10BF8905}"/>
              </a:ext>
            </a:extLst>
          </p:cNvPr>
          <p:cNvSpPr txBox="1"/>
          <p:nvPr/>
        </p:nvSpPr>
        <p:spPr>
          <a:xfrm>
            <a:off x="9257761" y="6532052"/>
            <a:ext cx="2010919" cy="369332"/>
          </a:xfrm>
          <a:prstGeom prst="rect">
            <a:avLst/>
          </a:prstGeom>
          <a:noFill/>
        </p:spPr>
        <p:txBody>
          <a:bodyPr wrap="square" rtlCol="0">
            <a:spAutoFit/>
          </a:bodyPr>
          <a:lstStyle/>
          <a:p>
            <a:r>
              <a:rPr lang="en-US" dirty="0"/>
              <a:t>Analog Current (I)</a:t>
            </a:r>
          </a:p>
        </p:txBody>
      </p:sp>
      <p:sp>
        <p:nvSpPr>
          <p:cNvPr id="18" name="TextBox 17">
            <a:extLst>
              <a:ext uri="{FF2B5EF4-FFF2-40B4-BE49-F238E27FC236}">
                <a16:creationId xmlns:a16="http://schemas.microsoft.com/office/drawing/2014/main" id="{2A3F2235-9A5A-7045-8A16-E7CF67E010AB}"/>
              </a:ext>
            </a:extLst>
          </p:cNvPr>
          <p:cNvSpPr txBox="1"/>
          <p:nvPr/>
        </p:nvSpPr>
        <p:spPr>
          <a:xfrm rot="16200000">
            <a:off x="-1348106" y="2674508"/>
            <a:ext cx="3041494" cy="369332"/>
          </a:xfrm>
          <a:prstGeom prst="rect">
            <a:avLst/>
          </a:prstGeom>
          <a:noFill/>
        </p:spPr>
        <p:txBody>
          <a:bodyPr wrap="square" rtlCol="0">
            <a:spAutoFit/>
          </a:bodyPr>
          <a:lstStyle/>
          <a:p>
            <a:r>
              <a:rPr lang="en-US" dirty="0"/>
              <a:t>(Digital DS – Digital US)/I</a:t>
            </a:r>
          </a:p>
        </p:txBody>
      </p:sp>
      <p:sp>
        <p:nvSpPr>
          <p:cNvPr id="19" name="TextBox 18">
            <a:extLst>
              <a:ext uri="{FF2B5EF4-FFF2-40B4-BE49-F238E27FC236}">
                <a16:creationId xmlns:a16="http://schemas.microsoft.com/office/drawing/2014/main" id="{F5F950C0-0C2F-FD45-AEFD-27E089ED1B90}"/>
              </a:ext>
            </a:extLst>
          </p:cNvPr>
          <p:cNvSpPr txBox="1"/>
          <p:nvPr/>
        </p:nvSpPr>
        <p:spPr>
          <a:xfrm rot="16200000">
            <a:off x="2583426" y="2700414"/>
            <a:ext cx="3041494" cy="369332"/>
          </a:xfrm>
          <a:prstGeom prst="rect">
            <a:avLst/>
          </a:prstGeom>
          <a:noFill/>
        </p:spPr>
        <p:txBody>
          <a:bodyPr wrap="square" rtlCol="0">
            <a:spAutoFit/>
          </a:bodyPr>
          <a:lstStyle/>
          <a:p>
            <a:r>
              <a:rPr lang="en-US" dirty="0"/>
              <a:t>(Digital DS – Digital US)</a:t>
            </a:r>
          </a:p>
        </p:txBody>
      </p:sp>
      <p:sp>
        <p:nvSpPr>
          <p:cNvPr id="20" name="TextBox 19">
            <a:extLst>
              <a:ext uri="{FF2B5EF4-FFF2-40B4-BE49-F238E27FC236}">
                <a16:creationId xmlns:a16="http://schemas.microsoft.com/office/drawing/2014/main" id="{647A82DE-DCD3-3241-8E9B-49CA5CB78F40}"/>
              </a:ext>
            </a:extLst>
          </p:cNvPr>
          <p:cNvSpPr txBox="1"/>
          <p:nvPr/>
        </p:nvSpPr>
        <p:spPr>
          <a:xfrm rot="16200000">
            <a:off x="6517918" y="2187662"/>
            <a:ext cx="3041494" cy="369332"/>
          </a:xfrm>
          <a:prstGeom prst="rect">
            <a:avLst/>
          </a:prstGeom>
          <a:noFill/>
        </p:spPr>
        <p:txBody>
          <a:bodyPr wrap="square" rtlCol="0">
            <a:spAutoFit/>
          </a:bodyPr>
          <a:lstStyle/>
          <a:p>
            <a:r>
              <a:rPr lang="en-US" dirty="0"/>
              <a:t>(Digital DS – I)</a:t>
            </a:r>
          </a:p>
        </p:txBody>
      </p:sp>
      <p:sp>
        <p:nvSpPr>
          <p:cNvPr id="21" name="TextBox 20">
            <a:extLst>
              <a:ext uri="{FF2B5EF4-FFF2-40B4-BE49-F238E27FC236}">
                <a16:creationId xmlns:a16="http://schemas.microsoft.com/office/drawing/2014/main" id="{000258AD-EA0E-D548-ABFA-27B24A93331F}"/>
              </a:ext>
            </a:extLst>
          </p:cNvPr>
          <p:cNvSpPr txBox="1"/>
          <p:nvPr/>
        </p:nvSpPr>
        <p:spPr>
          <a:xfrm rot="16200000">
            <a:off x="-1437617" y="4560991"/>
            <a:ext cx="3041494" cy="369332"/>
          </a:xfrm>
          <a:prstGeom prst="rect">
            <a:avLst/>
          </a:prstGeom>
          <a:noFill/>
        </p:spPr>
        <p:txBody>
          <a:bodyPr wrap="square" rtlCol="0">
            <a:spAutoFit/>
          </a:bodyPr>
          <a:lstStyle/>
          <a:p>
            <a:r>
              <a:rPr lang="en-US" dirty="0"/>
              <a:t>(Digital US – I)</a:t>
            </a:r>
          </a:p>
        </p:txBody>
      </p:sp>
      <p:sp>
        <p:nvSpPr>
          <p:cNvPr id="29" name="TextBox 28">
            <a:extLst>
              <a:ext uri="{FF2B5EF4-FFF2-40B4-BE49-F238E27FC236}">
                <a16:creationId xmlns:a16="http://schemas.microsoft.com/office/drawing/2014/main" id="{C096767E-6290-4C4D-A6D7-FA6C0F520954}"/>
              </a:ext>
            </a:extLst>
          </p:cNvPr>
          <p:cNvSpPr txBox="1"/>
          <p:nvPr/>
        </p:nvSpPr>
        <p:spPr>
          <a:xfrm rot="16200000">
            <a:off x="2796561" y="4503121"/>
            <a:ext cx="3041494" cy="369332"/>
          </a:xfrm>
          <a:prstGeom prst="rect">
            <a:avLst/>
          </a:prstGeom>
          <a:noFill/>
        </p:spPr>
        <p:txBody>
          <a:bodyPr wrap="square" rtlCol="0">
            <a:spAutoFit/>
          </a:bodyPr>
          <a:lstStyle/>
          <a:p>
            <a:r>
              <a:rPr lang="en-US" dirty="0"/>
              <a:t>(Digital US – I)</a:t>
            </a:r>
          </a:p>
        </p:txBody>
      </p:sp>
      <p:sp>
        <p:nvSpPr>
          <p:cNvPr id="30" name="TextBox 29">
            <a:extLst>
              <a:ext uri="{FF2B5EF4-FFF2-40B4-BE49-F238E27FC236}">
                <a16:creationId xmlns:a16="http://schemas.microsoft.com/office/drawing/2014/main" id="{694366A2-8A31-3543-8E39-62CC3CB93CDA}"/>
              </a:ext>
            </a:extLst>
          </p:cNvPr>
          <p:cNvSpPr txBox="1"/>
          <p:nvPr/>
        </p:nvSpPr>
        <p:spPr>
          <a:xfrm rot="16200000">
            <a:off x="6949777" y="4560991"/>
            <a:ext cx="3041494" cy="369332"/>
          </a:xfrm>
          <a:prstGeom prst="rect">
            <a:avLst/>
          </a:prstGeom>
          <a:noFill/>
        </p:spPr>
        <p:txBody>
          <a:bodyPr wrap="square" rtlCol="0">
            <a:spAutoFit/>
          </a:bodyPr>
          <a:lstStyle/>
          <a:p>
            <a:r>
              <a:rPr lang="en-US" dirty="0"/>
              <a:t>(Digital US – I)</a:t>
            </a:r>
          </a:p>
        </p:txBody>
      </p:sp>
      <p:pic>
        <p:nvPicPr>
          <p:cNvPr id="32" name="Picture 31">
            <a:extLst>
              <a:ext uri="{FF2B5EF4-FFF2-40B4-BE49-F238E27FC236}">
                <a16:creationId xmlns:a16="http://schemas.microsoft.com/office/drawing/2014/main" id="{53790110-899F-4247-B2FD-C03560AD98D4}"/>
              </a:ext>
            </a:extLst>
          </p:cNvPr>
          <p:cNvPicPr>
            <a:picLocks noChangeAspect="1"/>
          </p:cNvPicPr>
          <p:nvPr/>
        </p:nvPicPr>
        <p:blipFill>
          <a:blip r:embed="rId8"/>
          <a:stretch>
            <a:fillRect/>
          </a:stretch>
        </p:blipFill>
        <p:spPr>
          <a:xfrm>
            <a:off x="2034944" y="4877942"/>
            <a:ext cx="931452" cy="556936"/>
          </a:xfrm>
          <a:prstGeom prst="rect">
            <a:avLst/>
          </a:prstGeom>
        </p:spPr>
      </p:pic>
      <p:sp>
        <p:nvSpPr>
          <p:cNvPr id="33" name="TextBox 32">
            <a:extLst>
              <a:ext uri="{FF2B5EF4-FFF2-40B4-BE49-F238E27FC236}">
                <a16:creationId xmlns:a16="http://schemas.microsoft.com/office/drawing/2014/main" id="{49CF692A-1E74-5D4E-8FF6-EBC385848C8F}"/>
              </a:ext>
            </a:extLst>
          </p:cNvPr>
          <p:cNvSpPr txBox="1"/>
          <p:nvPr/>
        </p:nvSpPr>
        <p:spPr>
          <a:xfrm rot="16200000">
            <a:off x="480634" y="3821119"/>
            <a:ext cx="3041494" cy="200055"/>
          </a:xfrm>
          <a:prstGeom prst="rect">
            <a:avLst/>
          </a:prstGeom>
          <a:noFill/>
        </p:spPr>
        <p:txBody>
          <a:bodyPr wrap="square" rtlCol="0">
            <a:spAutoFit/>
          </a:bodyPr>
          <a:lstStyle/>
          <a:p>
            <a:r>
              <a:rPr lang="en-US" sz="700" dirty="0"/>
              <a:t>(Digital DS – I)</a:t>
            </a:r>
          </a:p>
        </p:txBody>
      </p:sp>
      <p:sp>
        <p:nvSpPr>
          <p:cNvPr id="34" name="TextBox 33">
            <a:extLst>
              <a:ext uri="{FF2B5EF4-FFF2-40B4-BE49-F238E27FC236}">
                <a16:creationId xmlns:a16="http://schemas.microsoft.com/office/drawing/2014/main" id="{11EB74D8-208A-614F-B4D6-DB9F1283360F}"/>
              </a:ext>
            </a:extLst>
          </p:cNvPr>
          <p:cNvSpPr txBox="1"/>
          <p:nvPr/>
        </p:nvSpPr>
        <p:spPr>
          <a:xfrm>
            <a:off x="2186620" y="5323381"/>
            <a:ext cx="1531620" cy="261610"/>
          </a:xfrm>
          <a:prstGeom prst="rect">
            <a:avLst/>
          </a:prstGeom>
          <a:noFill/>
        </p:spPr>
        <p:txBody>
          <a:bodyPr wrap="square" rtlCol="0">
            <a:spAutoFit/>
          </a:bodyPr>
          <a:lstStyle/>
          <a:p>
            <a:r>
              <a:rPr lang="en-US" sz="1050" dirty="0"/>
              <a:t>Time</a:t>
            </a:r>
          </a:p>
        </p:txBody>
      </p:sp>
    </p:spTree>
    <p:extLst>
      <p:ext uri="{BB962C8B-B14F-4D97-AF65-F5344CB8AC3E}">
        <p14:creationId xmlns:p14="http://schemas.microsoft.com/office/powerpoint/2010/main" val="2401114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343DC1-78C6-974C-91E7-E6D321F04F14}"/>
              </a:ext>
            </a:extLst>
          </p:cNvPr>
          <p:cNvPicPr>
            <a:picLocks noChangeAspect="1"/>
          </p:cNvPicPr>
          <p:nvPr/>
        </p:nvPicPr>
        <p:blipFill>
          <a:blip r:embed="rId2"/>
          <a:stretch>
            <a:fillRect/>
          </a:stretch>
        </p:blipFill>
        <p:spPr>
          <a:xfrm>
            <a:off x="4206670" y="4268124"/>
            <a:ext cx="3777098" cy="2273300"/>
          </a:xfrm>
          <a:prstGeom prst="rect">
            <a:avLst/>
          </a:prstGeom>
        </p:spPr>
      </p:pic>
      <p:sp>
        <p:nvSpPr>
          <p:cNvPr id="2" name="Title 1">
            <a:extLst>
              <a:ext uri="{FF2B5EF4-FFF2-40B4-BE49-F238E27FC236}">
                <a16:creationId xmlns:a16="http://schemas.microsoft.com/office/drawing/2014/main" id="{30E506C6-0B3E-DE43-83B6-74DAB5838BF7}"/>
              </a:ext>
            </a:extLst>
          </p:cNvPr>
          <p:cNvSpPr>
            <a:spLocks noGrp="1"/>
          </p:cNvSpPr>
          <p:nvPr>
            <p:ph type="title"/>
          </p:nvPr>
        </p:nvSpPr>
        <p:spPr>
          <a:xfrm>
            <a:off x="837419" y="80766"/>
            <a:ext cx="10515600" cy="1325563"/>
          </a:xfrm>
        </p:spPr>
        <p:txBody>
          <a:bodyPr/>
          <a:lstStyle/>
          <a:p>
            <a:r>
              <a:rPr lang="en-US" b="1" dirty="0">
                <a:solidFill>
                  <a:srgbClr val="FF0000"/>
                </a:solidFill>
              </a:rPr>
              <a:t>What’s wrong with cavity digitals</a:t>
            </a:r>
          </a:p>
        </p:txBody>
      </p:sp>
      <p:sp>
        <p:nvSpPr>
          <p:cNvPr id="4" name="Content Placeholder 2">
            <a:extLst>
              <a:ext uri="{FF2B5EF4-FFF2-40B4-BE49-F238E27FC236}">
                <a16:creationId xmlns:a16="http://schemas.microsoft.com/office/drawing/2014/main" id="{921021DB-57F1-4240-88C5-A4D952336410}"/>
              </a:ext>
            </a:extLst>
          </p:cNvPr>
          <p:cNvSpPr>
            <a:spLocks noGrp="1"/>
          </p:cNvSpPr>
          <p:nvPr>
            <p:ph idx="1"/>
          </p:nvPr>
        </p:nvSpPr>
        <p:spPr>
          <a:xfrm>
            <a:off x="189720" y="1406329"/>
            <a:ext cx="11799080" cy="4351338"/>
          </a:xfrm>
        </p:spPr>
        <p:txBody>
          <a:bodyPr/>
          <a:lstStyle/>
          <a:p>
            <a:r>
              <a:rPr lang="en-US" dirty="0"/>
              <a:t>Jumps (2%) in signal on several minute time scale(which appear to occur at regular time intervals for all 3 cavities </a:t>
            </a:r>
            <a:r>
              <a:rPr lang="en-US" dirty="0" err="1"/>
              <a:t>b,c,d</a:t>
            </a:r>
            <a:r>
              <a:rPr lang="en-US" dirty="0"/>
              <a:t> and may relate to the ~1hr temporal oscillation in gain observed in the digital </a:t>
            </a:r>
            <a:r>
              <a:rPr lang="en-US" dirty="0" err="1"/>
              <a:t>bcms</a:t>
            </a:r>
            <a:r>
              <a:rPr lang="en-US" dirty="0"/>
              <a:t>)</a:t>
            </a:r>
          </a:p>
          <a:p>
            <a:r>
              <a:rPr lang="en-US" dirty="0"/>
              <a:t>Possible oscillatory response in Signal vs Current (a bit wobbly 0.1uA, 0.5%)</a:t>
            </a:r>
          </a:p>
          <a:p>
            <a:r>
              <a:rPr lang="en-US" dirty="0"/>
              <a:t>Possible Temporal Oscillation in the gain on the ~1hr time scale 0.1-0.2uA, 0.5-2%(see stripes in Signal vs Current for different beam trips at different times)</a:t>
            </a:r>
          </a:p>
          <a:p>
            <a:endParaRPr lang="en-US" dirty="0"/>
          </a:p>
          <a:p>
            <a:endParaRPr lang="en-US" dirty="0"/>
          </a:p>
        </p:txBody>
      </p:sp>
      <p:pic>
        <p:nvPicPr>
          <p:cNvPr id="5" name="Picture 4">
            <a:extLst>
              <a:ext uri="{FF2B5EF4-FFF2-40B4-BE49-F238E27FC236}">
                <a16:creationId xmlns:a16="http://schemas.microsoft.com/office/drawing/2014/main" id="{C7167945-948A-E244-8C24-03E3AFA8BEBF}"/>
              </a:ext>
            </a:extLst>
          </p:cNvPr>
          <p:cNvPicPr>
            <a:picLocks noChangeAspect="1"/>
          </p:cNvPicPr>
          <p:nvPr/>
        </p:nvPicPr>
        <p:blipFill>
          <a:blip r:embed="rId3"/>
          <a:stretch>
            <a:fillRect/>
          </a:stretch>
        </p:blipFill>
        <p:spPr>
          <a:xfrm>
            <a:off x="284149" y="4165168"/>
            <a:ext cx="4043966" cy="2526491"/>
          </a:xfrm>
          <a:prstGeom prst="rect">
            <a:avLst/>
          </a:prstGeom>
        </p:spPr>
      </p:pic>
      <p:pic>
        <p:nvPicPr>
          <p:cNvPr id="7" name="Picture 6">
            <a:extLst>
              <a:ext uri="{FF2B5EF4-FFF2-40B4-BE49-F238E27FC236}">
                <a16:creationId xmlns:a16="http://schemas.microsoft.com/office/drawing/2014/main" id="{173C59BE-0C58-4241-9BF4-4705A8A5D4A8}"/>
              </a:ext>
            </a:extLst>
          </p:cNvPr>
          <p:cNvPicPr>
            <a:picLocks noChangeAspect="1"/>
          </p:cNvPicPr>
          <p:nvPr/>
        </p:nvPicPr>
        <p:blipFill>
          <a:blip r:embed="rId4"/>
          <a:stretch>
            <a:fillRect/>
          </a:stretch>
        </p:blipFill>
        <p:spPr>
          <a:xfrm>
            <a:off x="8111233" y="4165168"/>
            <a:ext cx="4045527" cy="2376256"/>
          </a:xfrm>
          <a:prstGeom prst="rect">
            <a:avLst/>
          </a:prstGeom>
        </p:spPr>
      </p:pic>
      <p:sp>
        <p:nvSpPr>
          <p:cNvPr id="10" name="TextBox 9">
            <a:extLst>
              <a:ext uri="{FF2B5EF4-FFF2-40B4-BE49-F238E27FC236}">
                <a16:creationId xmlns:a16="http://schemas.microsoft.com/office/drawing/2014/main" id="{21CE6052-D0F5-B64B-A0DC-DA58EDD65D9E}"/>
              </a:ext>
            </a:extLst>
          </p:cNvPr>
          <p:cNvSpPr txBox="1"/>
          <p:nvPr/>
        </p:nvSpPr>
        <p:spPr>
          <a:xfrm>
            <a:off x="5441953" y="6429539"/>
            <a:ext cx="2007061" cy="369332"/>
          </a:xfrm>
          <a:prstGeom prst="rect">
            <a:avLst/>
          </a:prstGeom>
          <a:noFill/>
        </p:spPr>
        <p:txBody>
          <a:bodyPr wrap="square" rtlCol="0">
            <a:spAutoFit/>
          </a:bodyPr>
          <a:lstStyle/>
          <a:p>
            <a:r>
              <a:rPr lang="en-US" dirty="0"/>
              <a:t>Analog Current (I)</a:t>
            </a:r>
          </a:p>
        </p:txBody>
      </p:sp>
      <p:sp>
        <p:nvSpPr>
          <p:cNvPr id="11" name="TextBox 10">
            <a:extLst>
              <a:ext uri="{FF2B5EF4-FFF2-40B4-BE49-F238E27FC236}">
                <a16:creationId xmlns:a16="http://schemas.microsoft.com/office/drawing/2014/main" id="{A93C8351-692A-F248-B854-3ABD3BE46E01}"/>
              </a:ext>
            </a:extLst>
          </p:cNvPr>
          <p:cNvSpPr txBox="1"/>
          <p:nvPr/>
        </p:nvSpPr>
        <p:spPr>
          <a:xfrm>
            <a:off x="1540322" y="6507946"/>
            <a:ext cx="1531620" cy="369332"/>
          </a:xfrm>
          <a:prstGeom prst="rect">
            <a:avLst/>
          </a:prstGeom>
          <a:noFill/>
        </p:spPr>
        <p:txBody>
          <a:bodyPr wrap="square" rtlCol="0">
            <a:spAutoFit/>
          </a:bodyPr>
          <a:lstStyle/>
          <a:p>
            <a:r>
              <a:rPr lang="en-US" dirty="0"/>
              <a:t>Time</a:t>
            </a:r>
          </a:p>
        </p:txBody>
      </p:sp>
      <p:sp>
        <p:nvSpPr>
          <p:cNvPr id="13" name="TextBox 12">
            <a:extLst>
              <a:ext uri="{FF2B5EF4-FFF2-40B4-BE49-F238E27FC236}">
                <a16:creationId xmlns:a16="http://schemas.microsoft.com/office/drawing/2014/main" id="{F29641D0-950C-B846-808B-CD3878351F59}"/>
              </a:ext>
            </a:extLst>
          </p:cNvPr>
          <p:cNvSpPr txBox="1"/>
          <p:nvPr/>
        </p:nvSpPr>
        <p:spPr>
          <a:xfrm rot="16200000">
            <a:off x="-1332946" y="4194926"/>
            <a:ext cx="3041494" cy="369332"/>
          </a:xfrm>
          <a:prstGeom prst="rect">
            <a:avLst/>
          </a:prstGeom>
          <a:noFill/>
        </p:spPr>
        <p:txBody>
          <a:bodyPr wrap="square" rtlCol="0">
            <a:spAutoFit/>
          </a:bodyPr>
          <a:lstStyle/>
          <a:p>
            <a:r>
              <a:rPr lang="en-US" dirty="0"/>
              <a:t>(Cav4cQ – I)</a:t>
            </a:r>
          </a:p>
        </p:txBody>
      </p:sp>
      <p:sp>
        <p:nvSpPr>
          <p:cNvPr id="14" name="TextBox 13">
            <a:extLst>
              <a:ext uri="{FF2B5EF4-FFF2-40B4-BE49-F238E27FC236}">
                <a16:creationId xmlns:a16="http://schemas.microsoft.com/office/drawing/2014/main" id="{DED67EB3-4192-D64B-B7E7-385E222510F9}"/>
              </a:ext>
            </a:extLst>
          </p:cNvPr>
          <p:cNvSpPr txBox="1"/>
          <p:nvPr/>
        </p:nvSpPr>
        <p:spPr>
          <a:xfrm>
            <a:off x="9118496" y="6356758"/>
            <a:ext cx="1875284" cy="369332"/>
          </a:xfrm>
          <a:prstGeom prst="rect">
            <a:avLst/>
          </a:prstGeom>
          <a:noFill/>
        </p:spPr>
        <p:txBody>
          <a:bodyPr wrap="square" rtlCol="0">
            <a:spAutoFit/>
          </a:bodyPr>
          <a:lstStyle/>
          <a:p>
            <a:r>
              <a:rPr lang="en-US" dirty="0"/>
              <a:t>Analog Current (I)</a:t>
            </a:r>
          </a:p>
        </p:txBody>
      </p:sp>
      <p:sp>
        <p:nvSpPr>
          <p:cNvPr id="15" name="TextBox 14">
            <a:extLst>
              <a:ext uri="{FF2B5EF4-FFF2-40B4-BE49-F238E27FC236}">
                <a16:creationId xmlns:a16="http://schemas.microsoft.com/office/drawing/2014/main" id="{14F9AA63-7C77-E840-9436-9EEB3ADED98A}"/>
              </a:ext>
            </a:extLst>
          </p:cNvPr>
          <p:cNvSpPr txBox="1"/>
          <p:nvPr/>
        </p:nvSpPr>
        <p:spPr>
          <a:xfrm rot="16200000">
            <a:off x="2685923" y="4282499"/>
            <a:ext cx="3041494" cy="369332"/>
          </a:xfrm>
          <a:prstGeom prst="rect">
            <a:avLst/>
          </a:prstGeom>
          <a:noFill/>
        </p:spPr>
        <p:txBody>
          <a:bodyPr wrap="square" rtlCol="0">
            <a:spAutoFit/>
          </a:bodyPr>
          <a:lstStyle/>
          <a:p>
            <a:r>
              <a:rPr lang="en-US" dirty="0"/>
              <a:t>(Cav4bQ – I)</a:t>
            </a:r>
          </a:p>
        </p:txBody>
      </p:sp>
      <p:sp>
        <p:nvSpPr>
          <p:cNvPr id="16" name="TextBox 15">
            <a:extLst>
              <a:ext uri="{FF2B5EF4-FFF2-40B4-BE49-F238E27FC236}">
                <a16:creationId xmlns:a16="http://schemas.microsoft.com/office/drawing/2014/main" id="{92F2613E-2FC2-EC48-B20E-3E3F85E3ACA9}"/>
              </a:ext>
            </a:extLst>
          </p:cNvPr>
          <p:cNvSpPr txBox="1"/>
          <p:nvPr/>
        </p:nvSpPr>
        <p:spPr>
          <a:xfrm rot="16200000">
            <a:off x="6602295" y="4312307"/>
            <a:ext cx="3041494" cy="369332"/>
          </a:xfrm>
          <a:prstGeom prst="rect">
            <a:avLst/>
          </a:prstGeom>
          <a:noFill/>
        </p:spPr>
        <p:txBody>
          <a:bodyPr wrap="square" rtlCol="0">
            <a:spAutoFit/>
          </a:bodyPr>
          <a:lstStyle/>
          <a:p>
            <a:r>
              <a:rPr lang="en-US" dirty="0"/>
              <a:t>(Cav4dQ – I)</a:t>
            </a:r>
          </a:p>
        </p:txBody>
      </p:sp>
      <p:sp>
        <p:nvSpPr>
          <p:cNvPr id="17" name="TextBox 16">
            <a:extLst>
              <a:ext uri="{FF2B5EF4-FFF2-40B4-BE49-F238E27FC236}">
                <a16:creationId xmlns:a16="http://schemas.microsoft.com/office/drawing/2014/main" id="{D921CDFB-8A15-6645-8CC9-DB3A38A643C3}"/>
              </a:ext>
            </a:extLst>
          </p:cNvPr>
          <p:cNvSpPr txBox="1"/>
          <p:nvPr/>
        </p:nvSpPr>
        <p:spPr>
          <a:xfrm>
            <a:off x="5462843" y="6039997"/>
            <a:ext cx="1531620" cy="276999"/>
          </a:xfrm>
          <a:prstGeom prst="rect">
            <a:avLst/>
          </a:prstGeom>
          <a:noFill/>
        </p:spPr>
        <p:txBody>
          <a:bodyPr wrap="square" rtlCol="0">
            <a:spAutoFit/>
          </a:bodyPr>
          <a:lstStyle/>
          <a:p>
            <a:r>
              <a:rPr lang="en-US" sz="1200" dirty="0"/>
              <a:t>Time</a:t>
            </a:r>
          </a:p>
        </p:txBody>
      </p:sp>
      <p:sp>
        <p:nvSpPr>
          <p:cNvPr id="18" name="TextBox 17">
            <a:extLst>
              <a:ext uri="{FF2B5EF4-FFF2-40B4-BE49-F238E27FC236}">
                <a16:creationId xmlns:a16="http://schemas.microsoft.com/office/drawing/2014/main" id="{D27D050B-CE3F-0648-9511-A672664AEDC0}"/>
              </a:ext>
            </a:extLst>
          </p:cNvPr>
          <p:cNvSpPr txBox="1"/>
          <p:nvPr/>
        </p:nvSpPr>
        <p:spPr>
          <a:xfrm rot="16200000">
            <a:off x="3511804" y="4646855"/>
            <a:ext cx="3041494" cy="246221"/>
          </a:xfrm>
          <a:prstGeom prst="rect">
            <a:avLst/>
          </a:prstGeom>
          <a:noFill/>
        </p:spPr>
        <p:txBody>
          <a:bodyPr wrap="square" rtlCol="0">
            <a:spAutoFit/>
          </a:bodyPr>
          <a:lstStyle/>
          <a:p>
            <a:r>
              <a:rPr lang="en-US" sz="1000" dirty="0"/>
              <a:t>(Digital US – I)</a:t>
            </a:r>
          </a:p>
        </p:txBody>
      </p:sp>
      <p:pic>
        <p:nvPicPr>
          <p:cNvPr id="20" name="Picture 19">
            <a:extLst>
              <a:ext uri="{FF2B5EF4-FFF2-40B4-BE49-F238E27FC236}">
                <a16:creationId xmlns:a16="http://schemas.microsoft.com/office/drawing/2014/main" id="{115776E3-6BA0-D546-918D-7C9456E4ED73}"/>
              </a:ext>
            </a:extLst>
          </p:cNvPr>
          <p:cNvPicPr>
            <a:picLocks noChangeAspect="1"/>
          </p:cNvPicPr>
          <p:nvPr/>
        </p:nvPicPr>
        <p:blipFill>
          <a:blip r:embed="rId5"/>
          <a:stretch>
            <a:fillRect/>
          </a:stretch>
        </p:blipFill>
        <p:spPr>
          <a:xfrm>
            <a:off x="908540" y="5145085"/>
            <a:ext cx="884575" cy="528907"/>
          </a:xfrm>
          <a:prstGeom prst="rect">
            <a:avLst/>
          </a:prstGeom>
        </p:spPr>
      </p:pic>
      <p:pic>
        <p:nvPicPr>
          <p:cNvPr id="21" name="Picture 20">
            <a:extLst>
              <a:ext uri="{FF2B5EF4-FFF2-40B4-BE49-F238E27FC236}">
                <a16:creationId xmlns:a16="http://schemas.microsoft.com/office/drawing/2014/main" id="{90B7AC0A-590E-4748-86CD-DE069285923E}"/>
              </a:ext>
            </a:extLst>
          </p:cNvPr>
          <p:cNvPicPr>
            <a:picLocks noChangeAspect="1"/>
          </p:cNvPicPr>
          <p:nvPr/>
        </p:nvPicPr>
        <p:blipFill>
          <a:blip r:embed="rId6"/>
          <a:stretch>
            <a:fillRect/>
          </a:stretch>
        </p:blipFill>
        <p:spPr>
          <a:xfrm>
            <a:off x="5091374" y="5390117"/>
            <a:ext cx="1236712" cy="757137"/>
          </a:xfrm>
          <a:prstGeom prst="rect">
            <a:avLst/>
          </a:prstGeom>
        </p:spPr>
      </p:pic>
      <p:pic>
        <p:nvPicPr>
          <p:cNvPr id="22" name="Picture 21">
            <a:extLst>
              <a:ext uri="{FF2B5EF4-FFF2-40B4-BE49-F238E27FC236}">
                <a16:creationId xmlns:a16="http://schemas.microsoft.com/office/drawing/2014/main" id="{AC8F96E8-D798-C545-B969-C71D9B5C5C8E}"/>
              </a:ext>
            </a:extLst>
          </p:cNvPr>
          <p:cNvPicPr>
            <a:picLocks noChangeAspect="1"/>
          </p:cNvPicPr>
          <p:nvPr/>
        </p:nvPicPr>
        <p:blipFill>
          <a:blip r:embed="rId7"/>
          <a:stretch>
            <a:fillRect/>
          </a:stretch>
        </p:blipFill>
        <p:spPr>
          <a:xfrm>
            <a:off x="2683780" y="5021636"/>
            <a:ext cx="856513" cy="503045"/>
          </a:xfrm>
          <a:prstGeom prst="rect">
            <a:avLst/>
          </a:prstGeom>
        </p:spPr>
      </p:pic>
      <p:pic>
        <p:nvPicPr>
          <p:cNvPr id="23" name="Picture 22">
            <a:extLst>
              <a:ext uri="{FF2B5EF4-FFF2-40B4-BE49-F238E27FC236}">
                <a16:creationId xmlns:a16="http://schemas.microsoft.com/office/drawing/2014/main" id="{734E93EC-C147-004B-8B46-6FE43BE0C567}"/>
              </a:ext>
            </a:extLst>
          </p:cNvPr>
          <p:cNvPicPr>
            <a:picLocks noChangeAspect="1"/>
          </p:cNvPicPr>
          <p:nvPr/>
        </p:nvPicPr>
        <p:blipFill>
          <a:blip r:embed="rId3"/>
          <a:stretch>
            <a:fillRect/>
          </a:stretch>
        </p:blipFill>
        <p:spPr>
          <a:xfrm>
            <a:off x="1816519" y="5136043"/>
            <a:ext cx="857781" cy="479441"/>
          </a:xfrm>
          <a:prstGeom prst="rect">
            <a:avLst/>
          </a:prstGeom>
        </p:spPr>
      </p:pic>
      <p:sp>
        <p:nvSpPr>
          <p:cNvPr id="24" name="TextBox 23">
            <a:extLst>
              <a:ext uri="{FF2B5EF4-FFF2-40B4-BE49-F238E27FC236}">
                <a16:creationId xmlns:a16="http://schemas.microsoft.com/office/drawing/2014/main" id="{EE0534E0-46BA-4849-9A49-56D175E6A3D6}"/>
              </a:ext>
            </a:extLst>
          </p:cNvPr>
          <p:cNvSpPr txBox="1"/>
          <p:nvPr/>
        </p:nvSpPr>
        <p:spPr>
          <a:xfrm>
            <a:off x="1268161" y="5143164"/>
            <a:ext cx="1531620" cy="261610"/>
          </a:xfrm>
          <a:prstGeom prst="rect">
            <a:avLst/>
          </a:prstGeom>
          <a:noFill/>
        </p:spPr>
        <p:txBody>
          <a:bodyPr wrap="square" rtlCol="0">
            <a:spAutoFit/>
          </a:bodyPr>
          <a:lstStyle/>
          <a:p>
            <a:r>
              <a:rPr lang="en-US" sz="1050" dirty="0" err="1"/>
              <a:t>dgDS</a:t>
            </a:r>
            <a:endParaRPr lang="en-US" sz="1050" dirty="0"/>
          </a:p>
        </p:txBody>
      </p:sp>
      <p:sp>
        <p:nvSpPr>
          <p:cNvPr id="25" name="TextBox 24">
            <a:extLst>
              <a:ext uri="{FF2B5EF4-FFF2-40B4-BE49-F238E27FC236}">
                <a16:creationId xmlns:a16="http://schemas.microsoft.com/office/drawing/2014/main" id="{8F7CA7B7-1CA9-7740-8409-55832251778B}"/>
              </a:ext>
            </a:extLst>
          </p:cNvPr>
          <p:cNvSpPr txBox="1"/>
          <p:nvPr/>
        </p:nvSpPr>
        <p:spPr>
          <a:xfrm>
            <a:off x="1964002" y="5244958"/>
            <a:ext cx="1531620" cy="261610"/>
          </a:xfrm>
          <a:prstGeom prst="rect">
            <a:avLst/>
          </a:prstGeom>
          <a:noFill/>
        </p:spPr>
        <p:txBody>
          <a:bodyPr wrap="square" rtlCol="0">
            <a:spAutoFit/>
          </a:bodyPr>
          <a:lstStyle/>
          <a:p>
            <a:r>
              <a:rPr lang="en-US" sz="1050" dirty="0"/>
              <a:t>4b</a:t>
            </a:r>
          </a:p>
        </p:txBody>
      </p:sp>
      <p:sp>
        <p:nvSpPr>
          <p:cNvPr id="26" name="TextBox 25">
            <a:extLst>
              <a:ext uri="{FF2B5EF4-FFF2-40B4-BE49-F238E27FC236}">
                <a16:creationId xmlns:a16="http://schemas.microsoft.com/office/drawing/2014/main" id="{C59064C7-1245-8144-8735-F790CFED14C5}"/>
              </a:ext>
            </a:extLst>
          </p:cNvPr>
          <p:cNvSpPr txBox="1"/>
          <p:nvPr/>
        </p:nvSpPr>
        <p:spPr>
          <a:xfrm>
            <a:off x="2774483" y="5001870"/>
            <a:ext cx="1531620" cy="261610"/>
          </a:xfrm>
          <a:prstGeom prst="rect">
            <a:avLst/>
          </a:prstGeom>
          <a:noFill/>
        </p:spPr>
        <p:txBody>
          <a:bodyPr wrap="square" rtlCol="0">
            <a:spAutoFit/>
          </a:bodyPr>
          <a:lstStyle/>
          <a:p>
            <a:r>
              <a:rPr lang="en-US" sz="1050" dirty="0"/>
              <a:t>4d</a:t>
            </a:r>
          </a:p>
        </p:txBody>
      </p:sp>
    </p:spTree>
    <p:extLst>
      <p:ext uri="{BB962C8B-B14F-4D97-AF65-F5344CB8AC3E}">
        <p14:creationId xmlns:p14="http://schemas.microsoft.com/office/powerpoint/2010/main" val="3128620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C8F8-7BDF-2943-8A5B-EB20989E05A7}"/>
              </a:ext>
            </a:extLst>
          </p:cNvPr>
          <p:cNvSpPr>
            <a:spLocks noGrp="1"/>
          </p:cNvSpPr>
          <p:nvPr>
            <p:ph type="title"/>
          </p:nvPr>
        </p:nvSpPr>
        <p:spPr>
          <a:xfrm>
            <a:off x="4440518" y="0"/>
            <a:ext cx="10515600" cy="839042"/>
          </a:xfrm>
        </p:spPr>
        <p:txBody>
          <a:bodyPr/>
          <a:lstStyle/>
          <a:p>
            <a:r>
              <a:rPr lang="en-US" b="1" dirty="0">
                <a:solidFill>
                  <a:srgbClr val="FF0000"/>
                </a:solidFill>
              </a:rPr>
              <a:t>Propose 2 tests</a:t>
            </a:r>
          </a:p>
        </p:txBody>
      </p:sp>
      <p:sp>
        <p:nvSpPr>
          <p:cNvPr id="3" name="Content Placeholder 2">
            <a:extLst>
              <a:ext uri="{FF2B5EF4-FFF2-40B4-BE49-F238E27FC236}">
                <a16:creationId xmlns:a16="http://schemas.microsoft.com/office/drawing/2014/main" id="{6B7C8B58-51BF-C742-9317-C65517A2EE59}"/>
              </a:ext>
            </a:extLst>
          </p:cNvPr>
          <p:cNvSpPr>
            <a:spLocks noGrp="1"/>
          </p:cNvSpPr>
          <p:nvPr>
            <p:ph idx="1"/>
          </p:nvPr>
        </p:nvSpPr>
        <p:spPr>
          <a:xfrm>
            <a:off x="-63500" y="132976"/>
            <a:ext cx="12369800" cy="7118724"/>
          </a:xfrm>
        </p:spPr>
        <p:txBody>
          <a:bodyPr>
            <a:normAutofit lnSpcReduction="10000"/>
          </a:bodyPr>
          <a:lstStyle/>
          <a:p>
            <a:pPr marL="457200" lvl="1" indent="0">
              <a:buNone/>
            </a:pPr>
            <a:endParaRPr lang="en-US" sz="1600" dirty="0"/>
          </a:p>
          <a:p>
            <a:r>
              <a:rPr lang="en-US" sz="1800" dirty="0"/>
              <a:t>1. Response curve measurement</a:t>
            </a:r>
          </a:p>
          <a:p>
            <a:pPr lvl="1"/>
            <a:r>
              <a:rPr lang="en-US" sz="1600" dirty="0"/>
              <a:t>Function generator makes 1497MHz with Amplitude that varies as a triangle/sawtooth envelope, scanning from 5uA-&gt;100uA equivalent, recording with parity DAQ. </a:t>
            </a:r>
            <a:r>
              <a:rPr lang="en-US" sz="1600" dirty="0" err="1"/>
              <a:t>bcm_dg_ds</a:t>
            </a:r>
            <a:r>
              <a:rPr lang="en-US" sz="1600" dirty="0"/>
              <a:t> vs </a:t>
            </a:r>
            <a:r>
              <a:rPr lang="en-US" sz="1600" dirty="0" err="1"/>
              <a:t>CodaEventNumber</a:t>
            </a:r>
            <a:r>
              <a:rPr lang="en-US" sz="1600" dirty="0"/>
              <a:t> will reveal the Signal vs Current curve for the receiver. See if observe oscillations. </a:t>
            </a:r>
          </a:p>
          <a:p>
            <a:pPr lvl="1"/>
            <a:r>
              <a:rPr lang="en-US" sz="1600" dirty="0"/>
              <a:t>Challenges: receivers are in the labyrinth, need Hall A in restricted access to do it and need to borrow nice function gen from Musson and carry it down there.</a:t>
            </a:r>
          </a:p>
          <a:p>
            <a:r>
              <a:rPr lang="en-US" sz="1800" dirty="0"/>
              <a:t>2. RF slip measurement</a:t>
            </a:r>
          </a:p>
          <a:p>
            <a:pPr lvl="1"/>
            <a:r>
              <a:rPr lang="en-US" sz="1600" dirty="0"/>
              <a:t>Take 499MHz ref -&gt; </a:t>
            </a:r>
            <a:r>
              <a:rPr lang="en-US" sz="1600" dirty="0" err="1"/>
              <a:t>tripler</a:t>
            </a:r>
            <a:r>
              <a:rPr lang="en-US" sz="1600" dirty="0"/>
              <a:t> -&gt; digital </a:t>
            </a:r>
            <a:r>
              <a:rPr lang="en-US" sz="1600" dirty="0" err="1"/>
              <a:t>bcm</a:t>
            </a:r>
            <a:r>
              <a:rPr lang="en-US" sz="1600" dirty="0"/>
              <a:t> receiver input (with 10MHz ref plugged in). Check Amplitude of input signal is on the order of 10-100uA. </a:t>
            </a:r>
          </a:p>
          <a:p>
            <a:pPr lvl="1"/>
            <a:r>
              <a:rPr lang="en-US" sz="1600" dirty="0"/>
              <a:t>Take parity </a:t>
            </a:r>
            <a:r>
              <a:rPr lang="en-US" sz="1600" dirty="0" err="1"/>
              <a:t>daq</a:t>
            </a:r>
            <a:r>
              <a:rPr lang="en-US" sz="1600" dirty="0"/>
              <a:t> data for a couple hours. See if observe slow temporal oscillation observed in the data. </a:t>
            </a:r>
          </a:p>
          <a:p>
            <a:pPr lvl="1"/>
            <a:r>
              <a:rPr lang="en-US" sz="1600" dirty="0"/>
              <a:t>Challenges: 499MHz ref isn’t in </a:t>
            </a:r>
            <a:r>
              <a:rPr lang="en-US" sz="1600" dirty="0" err="1"/>
              <a:t>HallA</a:t>
            </a:r>
            <a:r>
              <a:rPr lang="en-US" sz="1600" dirty="0"/>
              <a:t> CH or in </a:t>
            </a:r>
            <a:r>
              <a:rPr lang="en-US" sz="1600" dirty="0" err="1"/>
              <a:t>HallA</a:t>
            </a:r>
            <a:r>
              <a:rPr lang="en-US" sz="1600" dirty="0"/>
              <a:t> labyrinth. It’s in the </a:t>
            </a:r>
            <a:r>
              <a:rPr lang="en-US" sz="1600" dirty="0" err="1"/>
              <a:t>HallB</a:t>
            </a:r>
            <a:r>
              <a:rPr lang="en-US" sz="1600" dirty="0"/>
              <a:t> CH. </a:t>
            </a:r>
            <a:r>
              <a:rPr lang="en-US" sz="1600" dirty="0" err="1"/>
              <a:t>HallB</a:t>
            </a:r>
            <a:r>
              <a:rPr lang="en-US" sz="1600" dirty="0"/>
              <a:t> has some digital receivers that might be patched to the </a:t>
            </a:r>
            <a:r>
              <a:rPr lang="en-US" sz="1600" dirty="0" err="1"/>
              <a:t>HallA</a:t>
            </a:r>
            <a:r>
              <a:rPr lang="en-US" sz="1600" dirty="0"/>
              <a:t> CH. But difficult in any case. </a:t>
            </a:r>
          </a:p>
          <a:p>
            <a:r>
              <a:rPr lang="en-US" sz="1800" i="1" dirty="0"/>
              <a:t>Alternatives since RF slip measurement is hard:</a:t>
            </a:r>
          </a:p>
          <a:p>
            <a:pPr lvl="1"/>
            <a:r>
              <a:rPr lang="en-US" sz="1600" i="1" dirty="0"/>
              <a:t>RF slip sensitivity</a:t>
            </a:r>
          </a:p>
          <a:p>
            <a:pPr lvl="2"/>
            <a:r>
              <a:rPr lang="en-US" sz="1400" i="1" dirty="0"/>
              <a:t>Generate 1497.00001MHz (or 1497.001MHz or 1497.01MHz) signal from the 10MHz ref. Plug into digital </a:t>
            </a:r>
            <a:r>
              <a:rPr lang="en-US" sz="1400" i="1" dirty="0" err="1"/>
              <a:t>bcm</a:t>
            </a:r>
            <a:r>
              <a:rPr lang="en-US" sz="1400" i="1" dirty="0"/>
              <a:t> receiver</a:t>
            </a:r>
          </a:p>
          <a:p>
            <a:pPr lvl="2"/>
            <a:r>
              <a:rPr lang="en-US" sz="1400" i="1" dirty="0"/>
              <a:t>Check Amplitude of signal is on the order of 10-100uA. </a:t>
            </a:r>
          </a:p>
          <a:p>
            <a:pPr lvl="2"/>
            <a:r>
              <a:rPr lang="en-US" sz="1400" i="1" dirty="0"/>
              <a:t>Change the frequency around a bit, record with parity </a:t>
            </a:r>
            <a:r>
              <a:rPr lang="en-US" sz="1400" i="1" dirty="0" err="1"/>
              <a:t>daq</a:t>
            </a:r>
            <a:r>
              <a:rPr lang="en-US" sz="1400" i="1" dirty="0"/>
              <a:t> and use </a:t>
            </a:r>
            <a:r>
              <a:rPr lang="en-US" sz="1400" i="1" dirty="0" err="1"/>
              <a:t>greenmonster</a:t>
            </a:r>
            <a:r>
              <a:rPr lang="en-US" sz="1400" i="1" dirty="0"/>
              <a:t> to write in </a:t>
            </a:r>
            <a:r>
              <a:rPr lang="en-US" sz="1400" i="1" dirty="0" err="1"/>
              <a:t>frequ</a:t>
            </a:r>
            <a:r>
              <a:rPr lang="en-US" sz="1400" i="1" dirty="0"/>
              <a:t> changes using scandata1. Then examine for oscillations in signal output for imperfect frequency, the period and the amplitude of the output oscillation. Look for changes which depend on frequency. This will tell you the sensitivity of the receiver to </a:t>
            </a:r>
            <a:r>
              <a:rPr lang="en-US" sz="1400" i="1" dirty="0" err="1"/>
              <a:t>frequ</a:t>
            </a:r>
            <a:r>
              <a:rPr lang="en-US" sz="1400" i="1" dirty="0"/>
              <a:t> changes and it’s behavior. </a:t>
            </a:r>
          </a:p>
          <a:p>
            <a:pPr lvl="2"/>
            <a:r>
              <a:rPr lang="en-US" sz="1400" i="1" dirty="0"/>
              <a:t>Challenges: receivers are in the labyrinth, need Hall A in restricted access to do it and need to borrow nice function gen from Musson and carry it down there.</a:t>
            </a:r>
          </a:p>
          <a:p>
            <a:pPr lvl="1"/>
            <a:r>
              <a:rPr lang="en-US" sz="1600" i="1" dirty="0"/>
              <a:t>Gain temporal oscillation hunt </a:t>
            </a:r>
          </a:p>
          <a:p>
            <a:pPr lvl="2"/>
            <a:r>
              <a:rPr lang="en-US" sz="1400" i="1" dirty="0"/>
              <a:t>Generate 1497MHz signal from the 10MHz ref so we know it’s stable. Plug into digital </a:t>
            </a:r>
            <a:r>
              <a:rPr lang="en-US" sz="1400" i="1" dirty="0" err="1"/>
              <a:t>bcm</a:t>
            </a:r>
            <a:r>
              <a:rPr lang="en-US" sz="1400" i="1" dirty="0"/>
              <a:t> receiver</a:t>
            </a:r>
          </a:p>
          <a:p>
            <a:pPr lvl="2"/>
            <a:r>
              <a:rPr lang="en-US" sz="1400" i="1" dirty="0"/>
              <a:t>Check Amplitude of signal is on the order of 10-100uA. </a:t>
            </a:r>
          </a:p>
          <a:p>
            <a:pPr lvl="2"/>
            <a:r>
              <a:rPr lang="en-US" sz="1400" i="1" dirty="0"/>
              <a:t>See if observe oscillations on the same time scale (1hr)/size(0.25%) as seen in the run. If so, the culprit is not just RF slip, but lives within the receiver itself.</a:t>
            </a:r>
          </a:p>
          <a:p>
            <a:pPr lvl="2"/>
            <a:r>
              <a:rPr lang="en-US" sz="1400" i="1" dirty="0"/>
              <a:t>Challenges: receivers are in the labyrinth, need Hall A in restricted access to do it and need to borrow nice function gen from Musson and carry it down there.</a:t>
            </a:r>
          </a:p>
          <a:p>
            <a:pPr lvl="1"/>
            <a:endParaRPr lang="en-US" sz="1600" dirty="0"/>
          </a:p>
          <a:p>
            <a:pPr marL="457200" lvl="1" indent="0">
              <a:buNone/>
            </a:pPr>
            <a:endParaRPr lang="en-US" sz="1600" dirty="0"/>
          </a:p>
          <a:p>
            <a:pPr lvl="1"/>
            <a:endParaRPr lang="en-US" sz="1600" dirty="0"/>
          </a:p>
        </p:txBody>
      </p:sp>
    </p:spTree>
    <p:extLst>
      <p:ext uri="{BB962C8B-B14F-4D97-AF65-F5344CB8AC3E}">
        <p14:creationId xmlns:p14="http://schemas.microsoft.com/office/powerpoint/2010/main" val="4157561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20B1-937E-1547-BDB5-5D7DB905F322}"/>
              </a:ext>
            </a:extLst>
          </p:cNvPr>
          <p:cNvSpPr>
            <a:spLocks noGrp="1"/>
          </p:cNvSpPr>
          <p:nvPr>
            <p:ph type="title"/>
          </p:nvPr>
        </p:nvSpPr>
        <p:spPr>
          <a:xfrm>
            <a:off x="532702" y="-386343"/>
            <a:ext cx="10515600" cy="1325563"/>
          </a:xfrm>
        </p:spPr>
        <p:txBody>
          <a:bodyPr>
            <a:normAutofit/>
          </a:bodyPr>
          <a:lstStyle/>
          <a:p>
            <a:pPr algn="ctr"/>
            <a:r>
              <a:rPr lang="en-US" dirty="0"/>
              <a:t>EXTRA proof</a:t>
            </a:r>
          </a:p>
        </p:txBody>
      </p:sp>
      <p:sp>
        <p:nvSpPr>
          <p:cNvPr id="3" name="Content Placeholder 2">
            <a:extLst>
              <a:ext uri="{FF2B5EF4-FFF2-40B4-BE49-F238E27FC236}">
                <a16:creationId xmlns:a16="http://schemas.microsoft.com/office/drawing/2014/main" id="{24704AAD-68A3-CB40-B3EF-902DBAC2C90C}"/>
              </a:ext>
            </a:extLst>
          </p:cNvPr>
          <p:cNvSpPr>
            <a:spLocks noGrp="1"/>
          </p:cNvSpPr>
          <p:nvPr>
            <p:ph idx="1"/>
          </p:nvPr>
        </p:nvSpPr>
        <p:spPr>
          <a:xfrm>
            <a:off x="7409654" y="37919"/>
            <a:ext cx="5637545" cy="4351338"/>
          </a:xfrm>
        </p:spPr>
        <p:txBody>
          <a:bodyPr>
            <a:normAutofit/>
          </a:bodyPr>
          <a:lstStyle/>
          <a:p>
            <a:r>
              <a:rPr lang="en-US" sz="2200" dirty="0"/>
              <a:t>CREX Run1615 15</a:t>
            </a:r>
            <a:r>
              <a:rPr lang="en-US" sz="2200" i="1" dirty="0"/>
              <a:t>0uA: </a:t>
            </a:r>
            <a:r>
              <a:rPr lang="en-US" sz="2200" dirty="0"/>
              <a:t>Digitals drift periodically, not Analogs (use SAMs)</a:t>
            </a:r>
          </a:p>
        </p:txBody>
      </p:sp>
      <p:pic>
        <p:nvPicPr>
          <p:cNvPr id="19" name="Picture 18">
            <a:extLst>
              <a:ext uri="{FF2B5EF4-FFF2-40B4-BE49-F238E27FC236}">
                <a16:creationId xmlns:a16="http://schemas.microsoft.com/office/drawing/2014/main" id="{378D2624-7596-F147-950B-8CAC1FCB9793}"/>
              </a:ext>
            </a:extLst>
          </p:cNvPr>
          <p:cNvPicPr>
            <a:picLocks noChangeAspect="1"/>
          </p:cNvPicPr>
          <p:nvPr/>
        </p:nvPicPr>
        <p:blipFill>
          <a:blip r:embed="rId2"/>
          <a:stretch>
            <a:fillRect/>
          </a:stretch>
        </p:blipFill>
        <p:spPr>
          <a:xfrm>
            <a:off x="670384" y="696490"/>
            <a:ext cx="3398135" cy="2348264"/>
          </a:xfrm>
          <a:prstGeom prst="rect">
            <a:avLst/>
          </a:prstGeom>
        </p:spPr>
      </p:pic>
      <p:pic>
        <p:nvPicPr>
          <p:cNvPr id="29" name="Picture 28">
            <a:extLst>
              <a:ext uri="{FF2B5EF4-FFF2-40B4-BE49-F238E27FC236}">
                <a16:creationId xmlns:a16="http://schemas.microsoft.com/office/drawing/2014/main" id="{68A54EEA-5200-4945-B67B-B165643318C2}"/>
              </a:ext>
            </a:extLst>
          </p:cNvPr>
          <p:cNvPicPr>
            <a:picLocks noChangeAspect="1"/>
          </p:cNvPicPr>
          <p:nvPr/>
        </p:nvPicPr>
        <p:blipFill>
          <a:blip r:embed="rId3"/>
          <a:stretch>
            <a:fillRect/>
          </a:stretch>
        </p:blipFill>
        <p:spPr>
          <a:xfrm>
            <a:off x="4338111" y="626155"/>
            <a:ext cx="3408280" cy="2348264"/>
          </a:xfrm>
          <a:prstGeom prst="rect">
            <a:avLst/>
          </a:prstGeom>
        </p:spPr>
      </p:pic>
      <p:pic>
        <p:nvPicPr>
          <p:cNvPr id="31" name="Picture 30">
            <a:extLst>
              <a:ext uri="{FF2B5EF4-FFF2-40B4-BE49-F238E27FC236}">
                <a16:creationId xmlns:a16="http://schemas.microsoft.com/office/drawing/2014/main" id="{DF9AF119-3F88-424B-B951-B9CF20CEE85C}"/>
              </a:ext>
            </a:extLst>
          </p:cNvPr>
          <p:cNvPicPr>
            <a:picLocks noChangeAspect="1"/>
          </p:cNvPicPr>
          <p:nvPr/>
        </p:nvPicPr>
        <p:blipFill>
          <a:blip r:embed="rId4"/>
          <a:stretch>
            <a:fillRect/>
          </a:stretch>
        </p:blipFill>
        <p:spPr>
          <a:xfrm>
            <a:off x="7934828" y="709050"/>
            <a:ext cx="3387992" cy="2317833"/>
          </a:xfrm>
          <a:prstGeom prst="rect">
            <a:avLst/>
          </a:prstGeom>
        </p:spPr>
      </p:pic>
      <p:pic>
        <p:nvPicPr>
          <p:cNvPr id="33" name="Picture 32">
            <a:extLst>
              <a:ext uri="{FF2B5EF4-FFF2-40B4-BE49-F238E27FC236}">
                <a16:creationId xmlns:a16="http://schemas.microsoft.com/office/drawing/2014/main" id="{DBF2074C-03F8-4049-81F5-4ADB67E9361A}"/>
              </a:ext>
            </a:extLst>
          </p:cNvPr>
          <p:cNvPicPr>
            <a:picLocks noChangeAspect="1"/>
          </p:cNvPicPr>
          <p:nvPr/>
        </p:nvPicPr>
        <p:blipFill>
          <a:blip r:embed="rId5"/>
          <a:stretch>
            <a:fillRect/>
          </a:stretch>
        </p:blipFill>
        <p:spPr>
          <a:xfrm>
            <a:off x="4451533" y="3148048"/>
            <a:ext cx="3257285" cy="2203661"/>
          </a:xfrm>
          <a:prstGeom prst="rect">
            <a:avLst/>
          </a:prstGeom>
        </p:spPr>
      </p:pic>
      <p:pic>
        <p:nvPicPr>
          <p:cNvPr id="35" name="Picture 34">
            <a:extLst>
              <a:ext uri="{FF2B5EF4-FFF2-40B4-BE49-F238E27FC236}">
                <a16:creationId xmlns:a16="http://schemas.microsoft.com/office/drawing/2014/main" id="{18644C8A-0224-BA4E-921D-1B7864DE504B}"/>
              </a:ext>
            </a:extLst>
          </p:cNvPr>
          <p:cNvPicPr>
            <a:picLocks noChangeAspect="1"/>
          </p:cNvPicPr>
          <p:nvPr/>
        </p:nvPicPr>
        <p:blipFill>
          <a:blip r:embed="rId6"/>
          <a:stretch>
            <a:fillRect/>
          </a:stretch>
        </p:blipFill>
        <p:spPr>
          <a:xfrm>
            <a:off x="8031450" y="3138559"/>
            <a:ext cx="3270950" cy="2203661"/>
          </a:xfrm>
          <a:prstGeom prst="rect">
            <a:avLst/>
          </a:prstGeom>
        </p:spPr>
      </p:pic>
      <p:pic>
        <p:nvPicPr>
          <p:cNvPr id="37" name="Picture 36">
            <a:extLst>
              <a:ext uri="{FF2B5EF4-FFF2-40B4-BE49-F238E27FC236}">
                <a16:creationId xmlns:a16="http://schemas.microsoft.com/office/drawing/2014/main" id="{FF9D4941-6B61-ED47-A33F-B65233F8B565}"/>
              </a:ext>
            </a:extLst>
          </p:cNvPr>
          <p:cNvPicPr>
            <a:picLocks noChangeAspect="1"/>
          </p:cNvPicPr>
          <p:nvPr/>
        </p:nvPicPr>
        <p:blipFill>
          <a:blip r:embed="rId7"/>
          <a:stretch>
            <a:fillRect/>
          </a:stretch>
        </p:blipFill>
        <p:spPr>
          <a:xfrm>
            <a:off x="678177" y="3138561"/>
            <a:ext cx="3289824" cy="2203660"/>
          </a:xfrm>
          <a:prstGeom prst="rect">
            <a:avLst/>
          </a:prstGeom>
        </p:spPr>
      </p:pic>
      <p:sp>
        <p:nvSpPr>
          <p:cNvPr id="41" name="TextBox 40">
            <a:extLst>
              <a:ext uri="{FF2B5EF4-FFF2-40B4-BE49-F238E27FC236}">
                <a16:creationId xmlns:a16="http://schemas.microsoft.com/office/drawing/2014/main" id="{EDB6D733-88FF-5F45-AEEB-4E1EBE750B61}"/>
              </a:ext>
            </a:extLst>
          </p:cNvPr>
          <p:cNvSpPr txBox="1"/>
          <p:nvPr/>
        </p:nvSpPr>
        <p:spPr>
          <a:xfrm rot="16200000">
            <a:off x="-534377" y="1356788"/>
            <a:ext cx="1906802" cy="369332"/>
          </a:xfrm>
          <a:prstGeom prst="rect">
            <a:avLst/>
          </a:prstGeom>
          <a:noFill/>
        </p:spPr>
        <p:txBody>
          <a:bodyPr wrap="square" rtlCol="0">
            <a:spAutoFit/>
          </a:bodyPr>
          <a:lstStyle/>
          <a:p>
            <a:r>
              <a:rPr lang="en-US" dirty="0" err="1"/>
              <a:t>anDS-anUS</a:t>
            </a:r>
            <a:endParaRPr lang="en-US" dirty="0"/>
          </a:p>
        </p:txBody>
      </p:sp>
      <p:sp>
        <p:nvSpPr>
          <p:cNvPr id="42" name="TextBox 41">
            <a:extLst>
              <a:ext uri="{FF2B5EF4-FFF2-40B4-BE49-F238E27FC236}">
                <a16:creationId xmlns:a16="http://schemas.microsoft.com/office/drawing/2014/main" id="{6C605060-672C-DC43-93FF-2F3B3094A665}"/>
              </a:ext>
            </a:extLst>
          </p:cNvPr>
          <p:cNvSpPr txBox="1"/>
          <p:nvPr/>
        </p:nvSpPr>
        <p:spPr>
          <a:xfrm rot="16200000">
            <a:off x="3132417" y="1356787"/>
            <a:ext cx="1906800" cy="369332"/>
          </a:xfrm>
          <a:prstGeom prst="rect">
            <a:avLst/>
          </a:prstGeom>
          <a:noFill/>
        </p:spPr>
        <p:txBody>
          <a:bodyPr wrap="square" rtlCol="0">
            <a:spAutoFit/>
          </a:bodyPr>
          <a:lstStyle/>
          <a:p>
            <a:r>
              <a:rPr lang="en-US" dirty="0" err="1"/>
              <a:t>dgDS-dgUS</a:t>
            </a:r>
            <a:endParaRPr lang="en-US" dirty="0"/>
          </a:p>
        </p:txBody>
      </p:sp>
      <p:sp>
        <p:nvSpPr>
          <p:cNvPr id="43" name="TextBox 42">
            <a:extLst>
              <a:ext uri="{FF2B5EF4-FFF2-40B4-BE49-F238E27FC236}">
                <a16:creationId xmlns:a16="http://schemas.microsoft.com/office/drawing/2014/main" id="{18312016-E9EB-1247-8B74-7D8AF8E45148}"/>
              </a:ext>
            </a:extLst>
          </p:cNvPr>
          <p:cNvSpPr txBox="1"/>
          <p:nvPr/>
        </p:nvSpPr>
        <p:spPr>
          <a:xfrm rot="16200000">
            <a:off x="6747634" y="1394888"/>
            <a:ext cx="1906800" cy="369332"/>
          </a:xfrm>
          <a:prstGeom prst="rect">
            <a:avLst/>
          </a:prstGeom>
          <a:noFill/>
        </p:spPr>
        <p:txBody>
          <a:bodyPr wrap="square" rtlCol="0">
            <a:spAutoFit/>
          </a:bodyPr>
          <a:lstStyle/>
          <a:p>
            <a:r>
              <a:rPr lang="en-US" dirty="0" err="1"/>
              <a:t>dgDS-anDS</a:t>
            </a:r>
            <a:endParaRPr lang="en-US" dirty="0"/>
          </a:p>
        </p:txBody>
      </p:sp>
      <p:sp>
        <p:nvSpPr>
          <p:cNvPr id="44" name="TextBox 43">
            <a:extLst>
              <a:ext uri="{FF2B5EF4-FFF2-40B4-BE49-F238E27FC236}">
                <a16:creationId xmlns:a16="http://schemas.microsoft.com/office/drawing/2014/main" id="{FCC8DFF1-803D-174E-9DB2-489D75D9BDD7}"/>
              </a:ext>
            </a:extLst>
          </p:cNvPr>
          <p:cNvSpPr txBox="1"/>
          <p:nvPr/>
        </p:nvSpPr>
        <p:spPr>
          <a:xfrm rot="16200000">
            <a:off x="-504941" y="3952430"/>
            <a:ext cx="1997073" cy="369332"/>
          </a:xfrm>
          <a:prstGeom prst="rect">
            <a:avLst/>
          </a:prstGeom>
          <a:noFill/>
        </p:spPr>
        <p:txBody>
          <a:bodyPr wrap="square" rtlCol="0">
            <a:spAutoFit/>
          </a:bodyPr>
          <a:lstStyle/>
          <a:p>
            <a:r>
              <a:rPr lang="en-US" dirty="0" err="1"/>
              <a:t>anUS</a:t>
            </a:r>
            <a:r>
              <a:rPr lang="en-US" dirty="0"/>
              <a:t>-(sam1+5)</a:t>
            </a:r>
          </a:p>
        </p:txBody>
      </p:sp>
      <p:sp>
        <p:nvSpPr>
          <p:cNvPr id="45" name="TextBox 44">
            <a:extLst>
              <a:ext uri="{FF2B5EF4-FFF2-40B4-BE49-F238E27FC236}">
                <a16:creationId xmlns:a16="http://schemas.microsoft.com/office/drawing/2014/main" id="{BD6FD7B9-06F3-A645-B988-16FE53FD1B6C}"/>
              </a:ext>
            </a:extLst>
          </p:cNvPr>
          <p:cNvSpPr txBox="1"/>
          <p:nvPr/>
        </p:nvSpPr>
        <p:spPr>
          <a:xfrm rot="16200000">
            <a:off x="3193798" y="3825410"/>
            <a:ext cx="1997071" cy="369332"/>
          </a:xfrm>
          <a:prstGeom prst="rect">
            <a:avLst/>
          </a:prstGeom>
          <a:noFill/>
        </p:spPr>
        <p:txBody>
          <a:bodyPr wrap="square" rtlCol="0">
            <a:spAutoFit/>
          </a:bodyPr>
          <a:lstStyle/>
          <a:p>
            <a:r>
              <a:rPr lang="en-US" dirty="0" err="1"/>
              <a:t>dgDS</a:t>
            </a:r>
            <a:r>
              <a:rPr lang="en-US" dirty="0"/>
              <a:t>-(sam1+5)</a:t>
            </a:r>
          </a:p>
        </p:txBody>
      </p:sp>
      <p:sp>
        <p:nvSpPr>
          <p:cNvPr id="46" name="TextBox 45">
            <a:extLst>
              <a:ext uri="{FF2B5EF4-FFF2-40B4-BE49-F238E27FC236}">
                <a16:creationId xmlns:a16="http://schemas.microsoft.com/office/drawing/2014/main" id="{584BF5A4-8556-D949-90CA-7CA58B12CF3B}"/>
              </a:ext>
            </a:extLst>
          </p:cNvPr>
          <p:cNvSpPr txBox="1"/>
          <p:nvPr/>
        </p:nvSpPr>
        <p:spPr>
          <a:xfrm rot="16200000">
            <a:off x="6707485" y="3788288"/>
            <a:ext cx="1997071" cy="369332"/>
          </a:xfrm>
          <a:prstGeom prst="rect">
            <a:avLst/>
          </a:prstGeom>
          <a:noFill/>
        </p:spPr>
        <p:txBody>
          <a:bodyPr wrap="square" rtlCol="0">
            <a:spAutoFit/>
          </a:bodyPr>
          <a:lstStyle/>
          <a:p>
            <a:r>
              <a:rPr lang="en-US" dirty="0" err="1"/>
              <a:t>dgUS</a:t>
            </a:r>
            <a:r>
              <a:rPr lang="en-US" dirty="0"/>
              <a:t>-(sam1+5)</a:t>
            </a:r>
          </a:p>
        </p:txBody>
      </p:sp>
      <p:sp>
        <p:nvSpPr>
          <p:cNvPr id="50" name="TextBox 49">
            <a:extLst>
              <a:ext uri="{FF2B5EF4-FFF2-40B4-BE49-F238E27FC236}">
                <a16:creationId xmlns:a16="http://schemas.microsoft.com/office/drawing/2014/main" id="{F958E85E-D54E-3A4F-8342-4548F07E46F7}"/>
              </a:ext>
            </a:extLst>
          </p:cNvPr>
          <p:cNvSpPr txBox="1"/>
          <p:nvPr/>
        </p:nvSpPr>
        <p:spPr>
          <a:xfrm>
            <a:off x="2311978" y="1940455"/>
            <a:ext cx="1108609" cy="369332"/>
          </a:xfrm>
          <a:prstGeom prst="rect">
            <a:avLst/>
          </a:prstGeom>
          <a:noFill/>
        </p:spPr>
        <p:txBody>
          <a:bodyPr wrap="square" rtlCol="0">
            <a:spAutoFit/>
          </a:bodyPr>
          <a:lstStyle/>
          <a:p>
            <a:r>
              <a:rPr lang="en-US" dirty="0"/>
              <a:t>Δ0.03uA</a:t>
            </a:r>
          </a:p>
        </p:txBody>
      </p:sp>
      <p:sp>
        <p:nvSpPr>
          <p:cNvPr id="51" name="TextBox 50">
            <a:extLst>
              <a:ext uri="{FF2B5EF4-FFF2-40B4-BE49-F238E27FC236}">
                <a16:creationId xmlns:a16="http://schemas.microsoft.com/office/drawing/2014/main" id="{4D064F70-B935-394F-917D-62679A319475}"/>
              </a:ext>
            </a:extLst>
          </p:cNvPr>
          <p:cNvSpPr txBox="1"/>
          <p:nvPr/>
        </p:nvSpPr>
        <p:spPr>
          <a:xfrm>
            <a:off x="5834823" y="1792851"/>
            <a:ext cx="1108609" cy="369332"/>
          </a:xfrm>
          <a:prstGeom prst="rect">
            <a:avLst/>
          </a:prstGeom>
          <a:noFill/>
        </p:spPr>
        <p:txBody>
          <a:bodyPr wrap="square" rtlCol="0">
            <a:spAutoFit/>
          </a:bodyPr>
          <a:lstStyle/>
          <a:p>
            <a:r>
              <a:rPr lang="en-US" dirty="0"/>
              <a:t>Δ0.3uA</a:t>
            </a:r>
          </a:p>
        </p:txBody>
      </p:sp>
      <p:sp>
        <p:nvSpPr>
          <p:cNvPr id="52" name="TextBox 51">
            <a:extLst>
              <a:ext uri="{FF2B5EF4-FFF2-40B4-BE49-F238E27FC236}">
                <a16:creationId xmlns:a16="http://schemas.microsoft.com/office/drawing/2014/main" id="{2BEABBF4-7A61-B041-8C63-5A8ECA0BF1CA}"/>
              </a:ext>
            </a:extLst>
          </p:cNvPr>
          <p:cNvSpPr txBox="1"/>
          <p:nvPr/>
        </p:nvSpPr>
        <p:spPr>
          <a:xfrm>
            <a:off x="9477229" y="1678697"/>
            <a:ext cx="1108609" cy="369332"/>
          </a:xfrm>
          <a:prstGeom prst="rect">
            <a:avLst/>
          </a:prstGeom>
          <a:noFill/>
        </p:spPr>
        <p:txBody>
          <a:bodyPr wrap="square" rtlCol="0">
            <a:spAutoFit/>
          </a:bodyPr>
          <a:lstStyle/>
          <a:p>
            <a:r>
              <a:rPr lang="en-US" dirty="0"/>
              <a:t>Δ1.5uA</a:t>
            </a:r>
          </a:p>
        </p:txBody>
      </p:sp>
      <p:sp>
        <p:nvSpPr>
          <p:cNvPr id="53" name="TextBox 52">
            <a:extLst>
              <a:ext uri="{FF2B5EF4-FFF2-40B4-BE49-F238E27FC236}">
                <a16:creationId xmlns:a16="http://schemas.microsoft.com/office/drawing/2014/main" id="{DA1CF12E-D04B-1E49-9B98-2B60D6BDD8EF}"/>
              </a:ext>
            </a:extLst>
          </p:cNvPr>
          <p:cNvSpPr txBox="1"/>
          <p:nvPr/>
        </p:nvSpPr>
        <p:spPr>
          <a:xfrm>
            <a:off x="9666925" y="4536214"/>
            <a:ext cx="1108609" cy="369332"/>
          </a:xfrm>
          <a:prstGeom prst="rect">
            <a:avLst/>
          </a:prstGeom>
          <a:noFill/>
        </p:spPr>
        <p:txBody>
          <a:bodyPr wrap="square" rtlCol="0">
            <a:spAutoFit/>
          </a:bodyPr>
          <a:lstStyle/>
          <a:p>
            <a:r>
              <a:rPr lang="en-US" dirty="0"/>
              <a:t>Δ1.2uA</a:t>
            </a:r>
          </a:p>
        </p:txBody>
      </p:sp>
      <p:sp>
        <p:nvSpPr>
          <p:cNvPr id="54" name="TextBox 53">
            <a:extLst>
              <a:ext uri="{FF2B5EF4-FFF2-40B4-BE49-F238E27FC236}">
                <a16:creationId xmlns:a16="http://schemas.microsoft.com/office/drawing/2014/main" id="{251D37DC-2313-144C-8114-B1896F618834}"/>
              </a:ext>
            </a:extLst>
          </p:cNvPr>
          <p:cNvSpPr txBox="1"/>
          <p:nvPr/>
        </p:nvSpPr>
        <p:spPr>
          <a:xfrm>
            <a:off x="6013962" y="4542888"/>
            <a:ext cx="1108609" cy="369332"/>
          </a:xfrm>
          <a:prstGeom prst="rect">
            <a:avLst/>
          </a:prstGeom>
          <a:noFill/>
        </p:spPr>
        <p:txBody>
          <a:bodyPr wrap="square" rtlCol="0">
            <a:spAutoFit/>
          </a:bodyPr>
          <a:lstStyle/>
          <a:p>
            <a:r>
              <a:rPr lang="en-US" dirty="0"/>
              <a:t>Δ1.5uA</a:t>
            </a:r>
          </a:p>
        </p:txBody>
      </p:sp>
      <p:sp>
        <p:nvSpPr>
          <p:cNvPr id="55" name="TextBox 54">
            <a:extLst>
              <a:ext uri="{FF2B5EF4-FFF2-40B4-BE49-F238E27FC236}">
                <a16:creationId xmlns:a16="http://schemas.microsoft.com/office/drawing/2014/main" id="{FDD19FEA-0825-D148-A7E0-94F35DF0EBB1}"/>
              </a:ext>
            </a:extLst>
          </p:cNvPr>
          <p:cNvSpPr txBox="1"/>
          <p:nvPr/>
        </p:nvSpPr>
        <p:spPr>
          <a:xfrm>
            <a:off x="2326278" y="4689036"/>
            <a:ext cx="1108609" cy="369332"/>
          </a:xfrm>
          <a:prstGeom prst="rect">
            <a:avLst/>
          </a:prstGeom>
          <a:noFill/>
        </p:spPr>
        <p:txBody>
          <a:bodyPr wrap="square" rtlCol="0">
            <a:spAutoFit/>
          </a:bodyPr>
          <a:lstStyle/>
          <a:p>
            <a:r>
              <a:rPr lang="en-US" dirty="0"/>
              <a:t>&lt;Δ0.2uA</a:t>
            </a:r>
          </a:p>
        </p:txBody>
      </p:sp>
      <p:pic>
        <p:nvPicPr>
          <p:cNvPr id="4" name="Picture 3">
            <a:extLst>
              <a:ext uri="{FF2B5EF4-FFF2-40B4-BE49-F238E27FC236}">
                <a16:creationId xmlns:a16="http://schemas.microsoft.com/office/drawing/2014/main" id="{3C4E8B29-6B64-FF47-9131-D2CAD3D4F517}"/>
              </a:ext>
            </a:extLst>
          </p:cNvPr>
          <p:cNvPicPr>
            <a:picLocks noChangeAspect="1"/>
          </p:cNvPicPr>
          <p:nvPr/>
        </p:nvPicPr>
        <p:blipFill>
          <a:blip r:embed="rId8"/>
          <a:stretch>
            <a:fillRect/>
          </a:stretch>
        </p:blipFill>
        <p:spPr>
          <a:xfrm>
            <a:off x="4946489" y="5304735"/>
            <a:ext cx="2267372" cy="1553265"/>
          </a:xfrm>
          <a:prstGeom prst="rect">
            <a:avLst/>
          </a:prstGeom>
        </p:spPr>
      </p:pic>
      <p:pic>
        <p:nvPicPr>
          <p:cNvPr id="5" name="Picture 4">
            <a:extLst>
              <a:ext uri="{FF2B5EF4-FFF2-40B4-BE49-F238E27FC236}">
                <a16:creationId xmlns:a16="http://schemas.microsoft.com/office/drawing/2014/main" id="{481619F7-9A50-4641-8BAB-82C4BB731F80}"/>
              </a:ext>
            </a:extLst>
          </p:cNvPr>
          <p:cNvPicPr>
            <a:picLocks noChangeAspect="1"/>
          </p:cNvPicPr>
          <p:nvPr/>
        </p:nvPicPr>
        <p:blipFill>
          <a:blip r:embed="rId9"/>
          <a:stretch>
            <a:fillRect/>
          </a:stretch>
        </p:blipFill>
        <p:spPr>
          <a:xfrm>
            <a:off x="8412828" y="5342220"/>
            <a:ext cx="2173010" cy="1506291"/>
          </a:xfrm>
          <a:prstGeom prst="rect">
            <a:avLst/>
          </a:prstGeom>
        </p:spPr>
      </p:pic>
      <p:sp>
        <p:nvSpPr>
          <p:cNvPr id="24" name="TextBox 23">
            <a:extLst>
              <a:ext uri="{FF2B5EF4-FFF2-40B4-BE49-F238E27FC236}">
                <a16:creationId xmlns:a16="http://schemas.microsoft.com/office/drawing/2014/main" id="{4808CACB-DD68-4842-A374-F00C5D8EB835}"/>
              </a:ext>
            </a:extLst>
          </p:cNvPr>
          <p:cNvSpPr txBox="1"/>
          <p:nvPr/>
        </p:nvSpPr>
        <p:spPr>
          <a:xfrm rot="16200000">
            <a:off x="3701097" y="5665309"/>
            <a:ext cx="1997071" cy="369332"/>
          </a:xfrm>
          <a:prstGeom prst="rect">
            <a:avLst/>
          </a:prstGeom>
          <a:noFill/>
        </p:spPr>
        <p:txBody>
          <a:bodyPr wrap="square" rtlCol="0">
            <a:spAutoFit/>
          </a:bodyPr>
          <a:lstStyle/>
          <a:p>
            <a:r>
              <a:rPr lang="en-US" dirty="0" err="1"/>
              <a:t>dgDSc</a:t>
            </a:r>
            <a:r>
              <a:rPr lang="en-US" dirty="0"/>
              <a:t>-(sam1+5)</a:t>
            </a:r>
          </a:p>
        </p:txBody>
      </p:sp>
      <p:sp>
        <p:nvSpPr>
          <p:cNvPr id="25" name="TextBox 24">
            <a:extLst>
              <a:ext uri="{FF2B5EF4-FFF2-40B4-BE49-F238E27FC236}">
                <a16:creationId xmlns:a16="http://schemas.microsoft.com/office/drawing/2014/main" id="{AC124EBA-3F46-B646-B64B-6A42588FC3D5}"/>
              </a:ext>
            </a:extLst>
          </p:cNvPr>
          <p:cNvSpPr txBox="1"/>
          <p:nvPr/>
        </p:nvSpPr>
        <p:spPr>
          <a:xfrm rot="16200000">
            <a:off x="7214784" y="5628187"/>
            <a:ext cx="1997071" cy="369332"/>
          </a:xfrm>
          <a:prstGeom prst="rect">
            <a:avLst/>
          </a:prstGeom>
          <a:noFill/>
        </p:spPr>
        <p:txBody>
          <a:bodyPr wrap="square" rtlCol="0">
            <a:spAutoFit/>
          </a:bodyPr>
          <a:lstStyle/>
          <a:p>
            <a:r>
              <a:rPr lang="en-US" dirty="0" err="1"/>
              <a:t>dgUSc</a:t>
            </a:r>
            <a:r>
              <a:rPr lang="en-US" dirty="0"/>
              <a:t>-(sam1+5)</a:t>
            </a:r>
          </a:p>
        </p:txBody>
      </p:sp>
      <p:sp>
        <p:nvSpPr>
          <p:cNvPr id="26" name="TextBox 25">
            <a:extLst>
              <a:ext uri="{FF2B5EF4-FFF2-40B4-BE49-F238E27FC236}">
                <a16:creationId xmlns:a16="http://schemas.microsoft.com/office/drawing/2014/main" id="{8F2FDF91-AC2A-694B-96DE-C4CE85C43015}"/>
              </a:ext>
            </a:extLst>
          </p:cNvPr>
          <p:cNvSpPr txBox="1"/>
          <p:nvPr/>
        </p:nvSpPr>
        <p:spPr>
          <a:xfrm>
            <a:off x="6185568" y="6367994"/>
            <a:ext cx="1108609" cy="369332"/>
          </a:xfrm>
          <a:prstGeom prst="rect">
            <a:avLst/>
          </a:prstGeom>
          <a:noFill/>
        </p:spPr>
        <p:txBody>
          <a:bodyPr wrap="square" rtlCol="0">
            <a:spAutoFit/>
          </a:bodyPr>
          <a:lstStyle/>
          <a:p>
            <a:r>
              <a:rPr lang="en-US" dirty="0"/>
              <a:t>~Δ1uA</a:t>
            </a:r>
          </a:p>
        </p:txBody>
      </p:sp>
      <p:sp>
        <p:nvSpPr>
          <p:cNvPr id="27" name="TextBox 26">
            <a:extLst>
              <a:ext uri="{FF2B5EF4-FFF2-40B4-BE49-F238E27FC236}">
                <a16:creationId xmlns:a16="http://schemas.microsoft.com/office/drawing/2014/main" id="{12E1871C-4F8F-D94B-BF85-356AD7896047}"/>
              </a:ext>
            </a:extLst>
          </p:cNvPr>
          <p:cNvSpPr txBox="1"/>
          <p:nvPr/>
        </p:nvSpPr>
        <p:spPr>
          <a:xfrm>
            <a:off x="9628824" y="6295183"/>
            <a:ext cx="1108609" cy="369332"/>
          </a:xfrm>
          <a:prstGeom prst="rect">
            <a:avLst/>
          </a:prstGeom>
          <a:noFill/>
        </p:spPr>
        <p:txBody>
          <a:bodyPr wrap="square" rtlCol="0">
            <a:spAutoFit/>
          </a:bodyPr>
          <a:lstStyle/>
          <a:p>
            <a:r>
              <a:rPr lang="en-US" dirty="0"/>
              <a:t>~Δ1uA</a:t>
            </a:r>
          </a:p>
        </p:txBody>
      </p:sp>
    </p:spTree>
    <p:extLst>
      <p:ext uri="{BB962C8B-B14F-4D97-AF65-F5344CB8AC3E}">
        <p14:creationId xmlns:p14="http://schemas.microsoft.com/office/powerpoint/2010/main" val="1047357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6BAB-D606-D849-A028-A6F2CF81CA2D}"/>
              </a:ext>
            </a:extLst>
          </p:cNvPr>
          <p:cNvSpPr>
            <a:spLocks noGrp="1"/>
          </p:cNvSpPr>
          <p:nvPr>
            <p:ph type="title"/>
          </p:nvPr>
        </p:nvSpPr>
        <p:spPr>
          <a:xfrm>
            <a:off x="838200" y="0"/>
            <a:ext cx="10515600" cy="1325563"/>
          </a:xfrm>
        </p:spPr>
        <p:txBody>
          <a:bodyPr/>
          <a:lstStyle/>
          <a:p>
            <a:r>
              <a:rPr lang="en-US" dirty="0"/>
              <a:t>Devi’s Run12050 30uA 2023</a:t>
            </a:r>
          </a:p>
        </p:txBody>
      </p:sp>
      <p:sp>
        <p:nvSpPr>
          <p:cNvPr id="3" name="Content Placeholder 2">
            <a:extLst>
              <a:ext uri="{FF2B5EF4-FFF2-40B4-BE49-F238E27FC236}">
                <a16:creationId xmlns:a16="http://schemas.microsoft.com/office/drawing/2014/main" id="{342198E3-FBF3-F843-B4E3-167E9A51772D}"/>
              </a:ext>
            </a:extLst>
          </p:cNvPr>
          <p:cNvSpPr>
            <a:spLocks noGrp="1"/>
          </p:cNvSpPr>
          <p:nvPr>
            <p:ph idx="1"/>
          </p:nvPr>
        </p:nvSpPr>
        <p:spPr>
          <a:xfrm>
            <a:off x="208807" y="1013298"/>
            <a:ext cx="11595266" cy="4351338"/>
          </a:xfrm>
        </p:spPr>
        <p:txBody>
          <a:bodyPr>
            <a:normAutofit/>
          </a:bodyPr>
          <a:lstStyle/>
          <a:p>
            <a:r>
              <a:rPr lang="en-US" sz="2400" dirty="0"/>
              <a:t>The reason I think it’s the gain and not the pedestal of the receiver changing is the below graph where the “variations” are smaller in breadth for lower currents and seem normalized when divided by current.</a:t>
            </a:r>
          </a:p>
        </p:txBody>
      </p:sp>
      <p:pic>
        <p:nvPicPr>
          <p:cNvPr id="6" name="Picture 5">
            <a:extLst>
              <a:ext uri="{FF2B5EF4-FFF2-40B4-BE49-F238E27FC236}">
                <a16:creationId xmlns:a16="http://schemas.microsoft.com/office/drawing/2014/main" id="{ED2FAC47-C814-7740-A117-AE837B28CE4F}"/>
              </a:ext>
            </a:extLst>
          </p:cNvPr>
          <p:cNvPicPr>
            <a:picLocks noChangeAspect="1"/>
          </p:cNvPicPr>
          <p:nvPr/>
        </p:nvPicPr>
        <p:blipFill>
          <a:blip r:embed="rId2"/>
          <a:stretch>
            <a:fillRect/>
          </a:stretch>
        </p:blipFill>
        <p:spPr>
          <a:xfrm>
            <a:off x="6445965" y="1751945"/>
            <a:ext cx="4194325" cy="2486387"/>
          </a:xfrm>
          <a:prstGeom prst="rect">
            <a:avLst/>
          </a:prstGeom>
        </p:spPr>
      </p:pic>
      <p:pic>
        <p:nvPicPr>
          <p:cNvPr id="14" name="Picture 13">
            <a:extLst>
              <a:ext uri="{FF2B5EF4-FFF2-40B4-BE49-F238E27FC236}">
                <a16:creationId xmlns:a16="http://schemas.microsoft.com/office/drawing/2014/main" id="{063E32BF-5A46-4D4C-B96E-AAD54B6AD533}"/>
              </a:ext>
            </a:extLst>
          </p:cNvPr>
          <p:cNvPicPr>
            <a:picLocks noChangeAspect="1"/>
          </p:cNvPicPr>
          <p:nvPr/>
        </p:nvPicPr>
        <p:blipFill>
          <a:blip r:embed="rId3"/>
          <a:stretch>
            <a:fillRect/>
          </a:stretch>
        </p:blipFill>
        <p:spPr>
          <a:xfrm>
            <a:off x="362250" y="2212222"/>
            <a:ext cx="5880691" cy="3582937"/>
          </a:xfrm>
          <a:prstGeom prst="rect">
            <a:avLst/>
          </a:prstGeom>
        </p:spPr>
      </p:pic>
      <p:pic>
        <p:nvPicPr>
          <p:cNvPr id="16" name="Picture 15">
            <a:extLst>
              <a:ext uri="{FF2B5EF4-FFF2-40B4-BE49-F238E27FC236}">
                <a16:creationId xmlns:a16="http://schemas.microsoft.com/office/drawing/2014/main" id="{5B7084FC-5567-CF46-8A81-3DBCBF5B177F}"/>
              </a:ext>
            </a:extLst>
          </p:cNvPr>
          <p:cNvPicPr>
            <a:picLocks noChangeAspect="1"/>
          </p:cNvPicPr>
          <p:nvPr/>
        </p:nvPicPr>
        <p:blipFill>
          <a:blip r:embed="rId4"/>
          <a:stretch>
            <a:fillRect/>
          </a:stretch>
        </p:blipFill>
        <p:spPr>
          <a:xfrm>
            <a:off x="6445965" y="4238332"/>
            <a:ext cx="3991301" cy="2496505"/>
          </a:xfrm>
          <a:prstGeom prst="rect">
            <a:avLst/>
          </a:prstGeom>
        </p:spPr>
      </p:pic>
      <p:sp>
        <p:nvSpPr>
          <p:cNvPr id="17" name="Rectangle 16">
            <a:extLst>
              <a:ext uri="{FF2B5EF4-FFF2-40B4-BE49-F238E27FC236}">
                <a16:creationId xmlns:a16="http://schemas.microsoft.com/office/drawing/2014/main" id="{7AFD1DB7-C077-C64F-BFBC-35898815B6AF}"/>
              </a:ext>
            </a:extLst>
          </p:cNvPr>
          <p:cNvSpPr/>
          <p:nvPr/>
        </p:nvSpPr>
        <p:spPr>
          <a:xfrm>
            <a:off x="10408583" y="5041470"/>
            <a:ext cx="1259897" cy="646331"/>
          </a:xfrm>
          <a:prstGeom prst="rect">
            <a:avLst/>
          </a:prstGeom>
        </p:spPr>
        <p:txBody>
          <a:bodyPr wrap="none">
            <a:spAutoFit/>
          </a:bodyPr>
          <a:lstStyle/>
          <a:p>
            <a:r>
              <a:rPr lang="en-US" dirty="0"/>
              <a:t>Normalized</a:t>
            </a:r>
          </a:p>
          <a:p>
            <a:r>
              <a:rPr lang="en-US" dirty="0"/>
              <a:t>To current</a:t>
            </a:r>
          </a:p>
        </p:txBody>
      </p:sp>
    </p:spTree>
    <p:extLst>
      <p:ext uri="{BB962C8B-B14F-4D97-AF65-F5344CB8AC3E}">
        <p14:creationId xmlns:p14="http://schemas.microsoft.com/office/powerpoint/2010/main" val="4138631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6BAB-D606-D849-A028-A6F2CF81CA2D}"/>
              </a:ext>
            </a:extLst>
          </p:cNvPr>
          <p:cNvSpPr>
            <a:spLocks noGrp="1"/>
          </p:cNvSpPr>
          <p:nvPr>
            <p:ph type="title"/>
          </p:nvPr>
        </p:nvSpPr>
        <p:spPr>
          <a:xfrm>
            <a:off x="838200" y="0"/>
            <a:ext cx="10515600" cy="1325563"/>
          </a:xfrm>
        </p:spPr>
        <p:txBody>
          <a:bodyPr/>
          <a:lstStyle/>
          <a:p>
            <a:r>
              <a:rPr lang="en-US" dirty="0"/>
              <a:t>Devi’s Run12050 30uA 2023</a:t>
            </a:r>
          </a:p>
        </p:txBody>
      </p:sp>
      <p:sp>
        <p:nvSpPr>
          <p:cNvPr id="3" name="Content Placeholder 2">
            <a:extLst>
              <a:ext uri="{FF2B5EF4-FFF2-40B4-BE49-F238E27FC236}">
                <a16:creationId xmlns:a16="http://schemas.microsoft.com/office/drawing/2014/main" id="{342198E3-FBF3-F843-B4E3-167E9A51772D}"/>
              </a:ext>
            </a:extLst>
          </p:cNvPr>
          <p:cNvSpPr>
            <a:spLocks noGrp="1"/>
          </p:cNvSpPr>
          <p:nvPr>
            <p:ph idx="1"/>
          </p:nvPr>
        </p:nvSpPr>
        <p:spPr>
          <a:xfrm>
            <a:off x="208807" y="1013298"/>
            <a:ext cx="11595266" cy="4351338"/>
          </a:xfrm>
        </p:spPr>
        <p:txBody>
          <a:bodyPr>
            <a:normAutofit/>
          </a:bodyPr>
          <a:lstStyle/>
          <a:p>
            <a:r>
              <a:rPr lang="en-US" sz="2000" dirty="0"/>
              <a:t>Oscillatory signal response</a:t>
            </a:r>
          </a:p>
          <a:p>
            <a:r>
              <a:rPr lang="en-US" sz="2000" dirty="0"/>
              <a:t>When looking at </a:t>
            </a:r>
            <a:r>
              <a:rPr lang="en-US" sz="2000" dirty="0" err="1"/>
              <a:t>dgds-dgus</a:t>
            </a:r>
            <a:r>
              <a:rPr lang="en-US" sz="2000" dirty="0"/>
              <a:t>, can see a sinusoidal signal response to current. Maybe it’s actually sinusoidal S=</a:t>
            </a:r>
            <a:r>
              <a:rPr lang="en-US" sz="2000" dirty="0" err="1"/>
              <a:t>I+a</a:t>
            </a:r>
            <a:r>
              <a:rPr lang="en-US" sz="2000" dirty="0"/>
              <a:t>*sin(k*I) or the bit resolution is observable in signal output and this is actually like a sawtooth. </a:t>
            </a:r>
          </a:p>
          <a:p>
            <a:r>
              <a:rPr lang="en-US" sz="2000" dirty="0"/>
              <a:t>Note that for CREX, I think we wanted linearity at 150uA, so maybe 300uA Imax(??), 12bit </a:t>
            </a:r>
            <a:r>
              <a:rPr lang="en-US" sz="2000" dirty="0" err="1"/>
              <a:t>dac</a:t>
            </a:r>
            <a:r>
              <a:rPr lang="en-US" sz="2000" dirty="0"/>
              <a:t> gives 0.07uA/bit, 14bit </a:t>
            </a:r>
            <a:r>
              <a:rPr lang="en-US" sz="2000" dirty="0" err="1"/>
              <a:t>dac</a:t>
            </a:r>
            <a:r>
              <a:rPr lang="en-US" sz="2000" dirty="0"/>
              <a:t>  git 0.017uA/bit…. If linear. But looks like period increasing with I so maybe logarithmic.</a:t>
            </a:r>
          </a:p>
        </p:txBody>
      </p:sp>
      <p:pic>
        <p:nvPicPr>
          <p:cNvPr id="8" name="Content Placeholder 5">
            <a:extLst>
              <a:ext uri="{FF2B5EF4-FFF2-40B4-BE49-F238E27FC236}">
                <a16:creationId xmlns:a16="http://schemas.microsoft.com/office/drawing/2014/main" id="{CB58E3DC-1FCF-FE42-9C8F-7A048912F779}"/>
              </a:ext>
            </a:extLst>
          </p:cNvPr>
          <p:cNvPicPr>
            <a:picLocks noChangeAspect="1"/>
          </p:cNvPicPr>
          <p:nvPr/>
        </p:nvPicPr>
        <p:blipFill>
          <a:blip r:embed="rId2"/>
          <a:stretch>
            <a:fillRect/>
          </a:stretch>
        </p:blipFill>
        <p:spPr>
          <a:xfrm>
            <a:off x="0" y="3188967"/>
            <a:ext cx="5462649" cy="3431527"/>
          </a:xfrm>
          <a:prstGeom prst="rect">
            <a:avLst/>
          </a:prstGeom>
        </p:spPr>
      </p:pic>
      <p:pic>
        <p:nvPicPr>
          <p:cNvPr id="6" name="Picture 5">
            <a:extLst>
              <a:ext uri="{FF2B5EF4-FFF2-40B4-BE49-F238E27FC236}">
                <a16:creationId xmlns:a16="http://schemas.microsoft.com/office/drawing/2014/main" id="{8B25BB4B-B75C-5F4B-9F3A-A19F349859F6}"/>
              </a:ext>
            </a:extLst>
          </p:cNvPr>
          <p:cNvPicPr>
            <a:picLocks noChangeAspect="1"/>
          </p:cNvPicPr>
          <p:nvPr/>
        </p:nvPicPr>
        <p:blipFill>
          <a:blip r:embed="rId3"/>
          <a:stretch>
            <a:fillRect/>
          </a:stretch>
        </p:blipFill>
        <p:spPr>
          <a:xfrm>
            <a:off x="5671455" y="2947064"/>
            <a:ext cx="6135751" cy="3673430"/>
          </a:xfrm>
          <a:prstGeom prst="rect">
            <a:avLst/>
          </a:prstGeom>
        </p:spPr>
      </p:pic>
    </p:spTree>
    <p:extLst>
      <p:ext uri="{BB962C8B-B14F-4D97-AF65-F5344CB8AC3E}">
        <p14:creationId xmlns:p14="http://schemas.microsoft.com/office/powerpoint/2010/main" val="2188033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6BAB-D606-D849-A028-A6F2CF81CA2D}"/>
              </a:ext>
            </a:extLst>
          </p:cNvPr>
          <p:cNvSpPr>
            <a:spLocks noGrp="1"/>
          </p:cNvSpPr>
          <p:nvPr>
            <p:ph type="title"/>
          </p:nvPr>
        </p:nvSpPr>
        <p:spPr>
          <a:xfrm>
            <a:off x="838200" y="0"/>
            <a:ext cx="10515600" cy="1325563"/>
          </a:xfrm>
        </p:spPr>
        <p:txBody>
          <a:bodyPr/>
          <a:lstStyle/>
          <a:p>
            <a:r>
              <a:rPr lang="en-US" dirty="0"/>
              <a:t>Devi’s Run12050 30uA 2023</a:t>
            </a:r>
          </a:p>
        </p:txBody>
      </p:sp>
      <p:sp>
        <p:nvSpPr>
          <p:cNvPr id="3" name="Content Placeholder 2">
            <a:extLst>
              <a:ext uri="{FF2B5EF4-FFF2-40B4-BE49-F238E27FC236}">
                <a16:creationId xmlns:a16="http://schemas.microsoft.com/office/drawing/2014/main" id="{342198E3-FBF3-F843-B4E3-167E9A51772D}"/>
              </a:ext>
            </a:extLst>
          </p:cNvPr>
          <p:cNvSpPr>
            <a:spLocks noGrp="1"/>
          </p:cNvSpPr>
          <p:nvPr>
            <p:ph idx="1"/>
          </p:nvPr>
        </p:nvSpPr>
        <p:spPr>
          <a:xfrm>
            <a:off x="208807" y="1013298"/>
            <a:ext cx="6801593" cy="4351338"/>
          </a:xfrm>
        </p:spPr>
        <p:txBody>
          <a:bodyPr>
            <a:normAutofit/>
          </a:bodyPr>
          <a:lstStyle/>
          <a:p>
            <a:r>
              <a:rPr lang="en-US" sz="2400" dirty="0"/>
              <a:t>Why are there stripes?</a:t>
            </a:r>
          </a:p>
          <a:p>
            <a:r>
              <a:rPr lang="en-US" sz="2400" dirty="0"/>
              <a:t>I think there’s two things: (1) the gain temporal oscillation + (2) beam trips at different times</a:t>
            </a:r>
          </a:p>
        </p:txBody>
      </p:sp>
      <p:pic>
        <p:nvPicPr>
          <p:cNvPr id="12" name="Picture 11">
            <a:extLst>
              <a:ext uri="{FF2B5EF4-FFF2-40B4-BE49-F238E27FC236}">
                <a16:creationId xmlns:a16="http://schemas.microsoft.com/office/drawing/2014/main" id="{9432FFD5-2202-9D4C-B4D8-D81D8D2BF690}"/>
              </a:ext>
            </a:extLst>
          </p:cNvPr>
          <p:cNvPicPr>
            <a:picLocks noChangeAspect="1"/>
          </p:cNvPicPr>
          <p:nvPr/>
        </p:nvPicPr>
        <p:blipFill>
          <a:blip r:embed="rId2"/>
          <a:stretch>
            <a:fillRect/>
          </a:stretch>
        </p:blipFill>
        <p:spPr>
          <a:xfrm>
            <a:off x="235524" y="4532901"/>
            <a:ext cx="3900984" cy="2176035"/>
          </a:xfrm>
          <a:prstGeom prst="rect">
            <a:avLst/>
          </a:prstGeom>
        </p:spPr>
      </p:pic>
      <p:sp>
        <p:nvSpPr>
          <p:cNvPr id="9" name="Rectangle 8">
            <a:extLst>
              <a:ext uri="{FF2B5EF4-FFF2-40B4-BE49-F238E27FC236}">
                <a16:creationId xmlns:a16="http://schemas.microsoft.com/office/drawing/2014/main" id="{B88544E3-540A-704A-9BC0-82B131F3CD65}"/>
              </a:ext>
            </a:extLst>
          </p:cNvPr>
          <p:cNvSpPr/>
          <p:nvPr/>
        </p:nvSpPr>
        <p:spPr>
          <a:xfrm>
            <a:off x="3943902" y="2649000"/>
            <a:ext cx="529312" cy="923330"/>
          </a:xfrm>
          <a:prstGeom prst="rect">
            <a:avLst/>
          </a:prstGeom>
        </p:spPr>
        <p:txBody>
          <a:bodyPr wrap="none">
            <a:spAutoFit/>
          </a:bodyPr>
          <a:lstStyle/>
          <a:p>
            <a:r>
              <a:rPr lang="en-US" sz="5400" dirty="0"/>
              <a:t>+</a:t>
            </a:r>
          </a:p>
        </p:txBody>
      </p:sp>
      <p:sp>
        <p:nvSpPr>
          <p:cNvPr id="15" name="Rectangle 14">
            <a:extLst>
              <a:ext uri="{FF2B5EF4-FFF2-40B4-BE49-F238E27FC236}">
                <a16:creationId xmlns:a16="http://schemas.microsoft.com/office/drawing/2014/main" id="{E398CFDD-5DA8-5848-9142-A93D418B160C}"/>
              </a:ext>
            </a:extLst>
          </p:cNvPr>
          <p:cNvSpPr/>
          <p:nvPr/>
        </p:nvSpPr>
        <p:spPr>
          <a:xfrm>
            <a:off x="8043159" y="2649000"/>
            <a:ext cx="529312" cy="923330"/>
          </a:xfrm>
          <a:prstGeom prst="rect">
            <a:avLst/>
          </a:prstGeom>
        </p:spPr>
        <p:txBody>
          <a:bodyPr wrap="none">
            <a:spAutoFit/>
          </a:bodyPr>
          <a:lstStyle/>
          <a:p>
            <a:r>
              <a:rPr lang="en-US" sz="5400" dirty="0"/>
              <a:t>=</a:t>
            </a:r>
          </a:p>
        </p:txBody>
      </p:sp>
      <p:pic>
        <p:nvPicPr>
          <p:cNvPr id="13" name="Picture 12">
            <a:extLst>
              <a:ext uri="{FF2B5EF4-FFF2-40B4-BE49-F238E27FC236}">
                <a16:creationId xmlns:a16="http://schemas.microsoft.com/office/drawing/2014/main" id="{73F3E1D1-33B2-8049-8EFA-ABA57AF23964}"/>
              </a:ext>
            </a:extLst>
          </p:cNvPr>
          <p:cNvPicPr>
            <a:picLocks noChangeAspect="1"/>
          </p:cNvPicPr>
          <p:nvPr/>
        </p:nvPicPr>
        <p:blipFill>
          <a:blip r:embed="rId3"/>
          <a:stretch>
            <a:fillRect/>
          </a:stretch>
        </p:blipFill>
        <p:spPr>
          <a:xfrm>
            <a:off x="4581161" y="4619237"/>
            <a:ext cx="3819016" cy="2160431"/>
          </a:xfrm>
          <a:prstGeom prst="rect">
            <a:avLst/>
          </a:prstGeom>
        </p:spPr>
      </p:pic>
      <p:pic>
        <p:nvPicPr>
          <p:cNvPr id="5" name="Picture 4">
            <a:extLst>
              <a:ext uri="{FF2B5EF4-FFF2-40B4-BE49-F238E27FC236}">
                <a16:creationId xmlns:a16="http://schemas.microsoft.com/office/drawing/2014/main" id="{236CA908-1370-4D4C-9D8B-D0AD8A07100C}"/>
              </a:ext>
            </a:extLst>
          </p:cNvPr>
          <p:cNvPicPr>
            <a:picLocks noChangeAspect="1"/>
          </p:cNvPicPr>
          <p:nvPr/>
        </p:nvPicPr>
        <p:blipFill>
          <a:blip r:embed="rId4"/>
          <a:stretch>
            <a:fillRect/>
          </a:stretch>
        </p:blipFill>
        <p:spPr>
          <a:xfrm>
            <a:off x="4467167" y="2222370"/>
            <a:ext cx="3582039" cy="2192988"/>
          </a:xfrm>
          <a:prstGeom prst="rect">
            <a:avLst/>
          </a:prstGeom>
        </p:spPr>
      </p:pic>
      <p:pic>
        <p:nvPicPr>
          <p:cNvPr id="7" name="Picture 6">
            <a:extLst>
              <a:ext uri="{FF2B5EF4-FFF2-40B4-BE49-F238E27FC236}">
                <a16:creationId xmlns:a16="http://schemas.microsoft.com/office/drawing/2014/main" id="{64ABE0FB-618B-0844-BEF6-65903C17D3C3}"/>
              </a:ext>
            </a:extLst>
          </p:cNvPr>
          <p:cNvPicPr>
            <a:picLocks noChangeAspect="1"/>
          </p:cNvPicPr>
          <p:nvPr/>
        </p:nvPicPr>
        <p:blipFill>
          <a:blip r:embed="rId5"/>
          <a:stretch>
            <a:fillRect/>
          </a:stretch>
        </p:blipFill>
        <p:spPr>
          <a:xfrm>
            <a:off x="8534700" y="2250699"/>
            <a:ext cx="3531005" cy="2136328"/>
          </a:xfrm>
          <a:prstGeom prst="rect">
            <a:avLst/>
          </a:prstGeom>
        </p:spPr>
      </p:pic>
      <p:pic>
        <p:nvPicPr>
          <p:cNvPr id="16" name="Picture 15">
            <a:extLst>
              <a:ext uri="{FF2B5EF4-FFF2-40B4-BE49-F238E27FC236}">
                <a16:creationId xmlns:a16="http://schemas.microsoft.com/office/drawing/2014/main" id="{AECC94D9-6F5A-0C4B-ADA8-BFBBE9140713}"/>
              </a:ext>
            </a:extLst>
          </p:cNvPr>
          <p:cNvPicPr>
            <a:picLocks noChangeAspect="1"/>
          </p:cNvPicPr>
          <p:nvPr/>
        </p:nvPicPr>
        <p:blipFill>
          <a:blip r:embed="rId6"/>
          <a:stretch>
            <a:fillRect/>
          </a:stretch>
        </p:blipFill>
        <p:spPr>
          <a:xfrm>
            <a:off x="8534700" y="0"/>
            <a:ext cx="3472750" cy="2089221"/>
          </a:xfrm>
          <a:prstGeom prst="rect">
            <a:avLst/>
          </a:prstGeom>
        </p:spPr>
      </p:pic>
      <p:sp>
        <p:nvSpPr>
          <p:cNvPr id="17" name="Rectangle 16">
            <a:extLst>
              <a:ext uri="{FF2B5EF4-FFF2-40B4-BE49-F238E27FC236}">
                <a16:creationId xmlns:a16="http://schemas.microsoft.com/office/drawing/2014/main" id="{3C45A4E3-897F-B64B-B5E4-54815520FE75}"/>
              </a:ext>
            </a:extLst>
          </p:cNvPr>
          <p:cNvSpPr/>
          <p:nvPr/>
        </p:nvSpPr>
        <p:spPr>
          <a:xfrm>
            <a:off x="3843845" y="5045869"/>
            <a:ext cx="529312" cy="923330"/>
          </a:xfrm>
          <a:prstGeom prst="rect">
            <a:avLst/>
          </a:prstGeom>
        </p:spPr>
        <p:txBody>
          <a:bodyPr wrap="none">
            <a:spAutoFit/>
          </a:bodyPr>
          <a:lstStyle/>
          <a:p>
            <a:r>
              <a:rPr lang="en-US" sz="5400" dirty="0"/>
              <a:t>=</a:t>
            </a:r>
          </a:p>
        </p:txBody>
      </p:sp>
      <p:pic>
        <p:nvPicPr>
          <p:cNvPr id="19" name="Picture 18">
            <a:extLst>
              <a:ext uri="{FF2B5EF4-FFF2-40B4-BE49-F238E27FC236}">
                <a16:creationId xmlns:a16="http://schemas.microsoft.com/office/drawing/2014/main" id="{DC6AE1BE-CF8E-284D-9F58-381791B24E1A}"/>
              </a:ext>
            </a:extLst>
          </p:cNvPr>
          <p:cNvPicPr>
            <a:picLocks noChangeAspect="1"/>
          </p:cNvPicPr>
          <p:nvPr/>
        </p:nvPicPr>
        <p:blipFill>
          <a:blip r:embed="rId7"/>
          <a:stretch>
            <a:fillRect/>
          </a:stretch>
        </p:blipFill>
        <p:spPr>
          <a:xfrm>
            <a:off x="371835" y="2295060"/>
            <a:ext cx="3518510" cy="2122202"/>
          </a:xfrm>
          <a:prstGeom prst="rect">
            <a:avLst/>
          </a:prstGeom>
        </p:spPr>
      </p:pic>
      <p:pic>
        <p:nvPicPr>
          <p:cNvPr id="6" name="Picture 5">
            <a:extLst>
              <a:ext uri="{FF2B5EF4-FFF2-40B4-BE49-F238E27FC236}">
                <a16:creationId xmlns:a16="http://schemas.microsoft.com/office/drawing/2014/main" id="{01848789-DEC4-3F47-995D-E46385EB2324}"/>
              </a:ext>
            </a:extLst>
          </p:cNvPr>
          <p:cNvPicPr>
            <a:picLocks noChangeAspect="1"/>
          </p:cNvPicPr>
          <p:nvPr/>
        </p:nvPicPr>
        <p:blipFill>
          <a:blip r:embed="rId8"/>
          <a:stretch>
            <a:fillRect/>
          </a:stretch>
        </p:blipFill>
        <p:spPr>
          <a:xfrm>
            <a:off x="8307815" y="4579233"/>
            <a:ext cx="3834506" cy="2083369"/>
          </a:xfrm>
          <a:prstGeom prst="rect">
            <a:avLst/>
          </a:prstGeom>
        </p:spPr>
      </p:pic>
    </p:spTree>
    <p:extLst>
      <p:ext uri="{BB962C8B-B14F-4D97-AF65-F5344CB8AC3E}">
        <p14:creationId xmlns:p14="http://schemas.microsoft.com/office/powerpoint/2010/main" val="2802705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EF3FCF-BA3C-5E42-9339-9EB912EC9E48}"/>
              </a:ext>
            </a:extLst>
          </p:cNvPr>
          <p:cNvPicPr>
            <a:picLocks noChangeAspect="1"/>
          </p:cNvPicPr>
          <p:nvPr/>
        </p:nvPicPr>
        <p:blipFill>
          <a:blip r:embed="rId2"/>
          <a:stretch>
            <a:fillRect/>
          </a:stretch>
        </p:blipFill>
        <p:spPr>
          <a:xfrm>
            <a:off x="7607765" y="2644949"/>
            <a:ext cx="4584235" cy="2692400"/>
          </a:xfrm>
          <a:prstGeom prst="rect">
            <a:avLst/>
          </a:prstGeom>
        </p:spPr>
      </p:pic>
      <p:pic>
        <p:nvPicPr>
          <p:cNvPr id="6" name="Picture 5">
            <a:extLst>
              <a:ext uri="{FF2B5EF4-FFF2-40B4-BE49-F238E27FC236}">
                <a16:creationId xmlns:a16="http://schemas.microsoft.com/office/drawing/2014/main" id="{2DEFC0D3-CDB1-EF41-9671-DBB54705D5C6}"/>
              </a:ext>
            </a:extLst>
          </p:cNvPr>
          <p:cNvPicPr>
            <a:picLocks noChangeAspect="1"/>
          </p:cNvPicPr>
          <p:nvPr/>
        </p:nvPicPr>
        <p:blipFill>
          <a:blip r:embed="rId3"/>
          <a:stretch>
            <a:fillRect/>
          </a:stretch>
        </p:blipFill>
        <p:spPr>
          <a:xfrm>
            <a:off x="0" y="2695914"/>
            <a:ext cx="4227948" cy="2641435"/>
          </a:xfrm>
          <a:prstGeom prst="rect">
            <a:avLst/>
          </a:prstGeom>
        </p:spPr>
      </p:pic>
      <p:pic>
        <p:nvPicPr>
          <p:cNvPr id="8" name="Picture 7">
            <a:extLst>
              <a:ext uri="{FF2B5EF4-FFF2-40B4-BE49-F238E27FC236}">
                <a16:creationId xmlns:a16="http://schemas.microsoft.com/office/drawing/2014/main" id="{08721432-D077-7D4B-9F78-6A8F9120414A}"/>
              </a:ext>
            </a:extLst>
          </p:cNvPr>
          <p:cNvPicPr>
            <a:picLocks noChangeAspect="1"/>
          </p:cNvPicPr>
          <p:nvPr/>
        </p:nvPicPr>
        <p:blipFill>
          <a:blip r:embed="rId3"/>
          <a:stretch>
            <a:fillRect/>
          </a:stretch>
        </p:blipFill>
        <p:spPr>
          <a:xfrm>
            <a:off x="3803883" y="2809581"/>
            <a:ext cx="4227948" cy="2363135"/>
          </a:xfrm>
          <a:prstGeom prst="rect">
            <a:avLst/>
          </a:prstGeom>
        </p:spPr>
      </p:pic>
      <p:sp>
        <p:nvSpPr>
          <p:cNvPr id="9" name="Title 1">
            <a:extLst>
              <a:ext uri="{FF2B5EF4-FFF2-40B4-BE49-F238E27FC236}">
                <a16:creationId xmlns:a16="http://schemas.microsoft.com/office/drawing/2014/main" id="{6AD8CE0E-4595-084B-9BE3-FA7BFBAD49DD}"/>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Devi’s Run12050 30uA 2023</a:t>
            </a:r>
          </a:p>
        </p:txBody>
      </p:sp>
      <p:sp>
        <p:nvSpPr>
          <p:cNvPr id="10" name="Content Placeholder 2">
            <a:extLst>
              <a:ext uri="{FF2B5EF4-FFF2-40B4-BE49-F238E27FC236}">
                <a16:creationId xmlns:a16="http://schemas.microsoft.com/office/drawing/2014/main" id="{01DAC2A3-C8AC-BC4E-BDC6-D138FE777C5C}"/>
              </a:ext>
            </a:extLst>
          </p:cNvPr>
          <p:cNvSpPr txBox="1">
            <a:spLocks/>
          </p:cNvSpPr>
          <p:nvPr/>
        </p:nvSpPr>
        <p:spPr>
          <a:xfrm>
            <a:off x="208807" y="1013298"/>
            <a:ext cx="115952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What’s up with the cavities jumping? All 3 </a:t>
            </a:r>
            <a:r>
              <a:rPr lang="en-US" sz="2400" dirty="0" err="1"/>
              <a:t>b,c,d</a:t>
            </a:r>
            <a:r>
              <a:rPr lang="en-US" sz="2400" dirty="0"/>
              <a:t> jump at SAME times</a:t>
            </a:r>
          </a:p>
        </p:txBody>
      </p:sp>
    </p:spTree>
    <p:extLst>
      <p:ext uri="{BB962C8B-B14F-4D97-AF65-F5344CB8AC3E}">
        <p14:creationId xmlns:p14="http://schemas.microsoft.com/office/powerpoint/2010/main" val="366018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A3A0AE-C20A-824C-84C1-864797C30657}"/>
              </a:ext>
            </a:extLst>
          </p:cNvPr>
          <p:cNvPicPr>
            <a:picLocks noChangeAspect="1"/>
          </p:cNvPicPr>
          <p:nvPr/>
        </p:nvPicPr>
        <p:blipFill>
          <a:blip r:embed="rId2"/>
          <a:stretch>
            <a:fillRect/>
          </a:stretch>
        </p:blipFill>
        <p:spPr>
          <a:xfrm>
            <a:off x="0" y="2807936"/>
            <a:ext cx="6340076" cy="3960999"/>
          </a:xfrm>
          <a:prstGeom prst="rect">
            <a:avLst/>
          </a:prstGeom>
        </p:spPr>
      </p:pic>
      <p:sp>
        <p:nvSpPr>
          <p:cNvPr id="9" name="Title 1">
            <a:extLst>
              <a:ext uri="{FF2B5EF4-FFF2-40B4-BE49-F238E27FC236}">
                <a16:creationId xmlns:a16="http://schemas.microsoft.com/office/drawing/2014/main" id="{BAF63EF0-E04A-8B4B-9EE2-66E8BD71472F}"/>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Devi’s Run12050 30uA 2023</a:t>
            </a:r>
          </a:p>
        </p:txBody>
      </p:sp>
      <p:sp>
        <p:nvSpPr>
          <p:cNvPr id="10" name="Content Placeholder 2">
            <a:extLst>
              <a:ext uri="{FF2B5EF4-FFF2-40B4-BE49-F238E27FC236}">
                <a16:creationId xmlns:a16="http://schemas.microsoft.com/office/drawing/2014/main" id="{CC241B9D-0278-4E46-8B59-42ACBCE88D7E}"/>
              </a:ext>
            </a:extLst>
          </p:cNvPr>
          <p:cNvSpPr txBox="1">
            <a:spLocks/>
          </p:cNvSpPr>
          <p:nvPr/>
        </p:nvSpPr>
        <p:spPr>
          <a:xfrm>
            <a:off x="208807" y="1013298"/>
            <a:ext cx="115952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What’s up with the cavities jumping? All 3 </a:t>
            </a:r>
            <a:r>
              <a:rPr lang="en-US" sz="2400" dirty="0" err="1"/>
              <a:t>b,c,d</a:t>
            </a:r>
            <a:r>
              <a:rPr lang="en-US" sz="2400" dirty="0"/>
              <a:t> jump at SAME times</a:t>
            </a:r>
          </a:p>
          <a:p>
            <a:r>
              <a:rPr lang="en-US" sz="2400" dirty="0"/>
              <a:t>Note: look how this relates (maybe) to the temporal oscillation behavior. Doesn’t that look like when the oscillation reaches some threshold value, it switches over to green, then pink, then green, then pink. Like the cavity receiver “knows” what the </a:t>
            </a:r>
            <a:r>
              <a:rPr lang="en-US" sz="2400" dirty="0" err="1"/>
              <a:t>bcm</a:t>
            </a:r>
            <a:r>
              <a:rPr lang="en-US" sz="2400" dirty="0"/>
              <a:t> receiver knows too, and it’s another sort of bit / gain resolution on top of the smaller bit/gain resolution</a:t>
            </a:r>
          </a:p>
        </p:txBody>
      </p:sp>
      <p:pic>
        <p:nvPicPr>
          <p:cNvPr id="13" name="Picture 12">
            <a:extLst>
              <a:ext uri="{FF2B5EF4-FFF2-40B4-BE49-F238E27FC236}">
                <a16:creationId xmlns:a16="http://schemas.microsoft.com/office/drawing/2014/main" id="{636DEC08-C3C7-4649-9E8A-EE05B73479CD}"/>
              </a:ext>
            </a:extLst>
          </p:cNvPr>
          <p:cNvPicPr>
            <a:picLocks noChangeAspect="1"/>
          </p:cNvPicPr>
          <p:nvPr/>
        </p:nvPicPr>
        <p:blipFill>
          <a:blip r:embed="rId3"/>
          <a:stretch>
            <a:fillRect/>
          </a:stretch>
        </p:blipFill>
        <p:spPr>
          <a:xfrm>
            <a:off x="5644619" y="3051380"/>
            <a:ext cx="6547381" cy="3652240"/>
          </a:xfrm>
          <a:prstGeom prst="rect">
            <a:avLst/>
          </a:prstGeom>
        </p:spPr>
      </p:pic>
      <p:cxnSp>
        <p:nvCxnSpPr>
          <p:cNvPr id="15" name="Straight Connector 14">
            <a:extLst>
              <a:ext uri="{FF2B5EF4-FFF2-40B4-BE49-F238E27FC236}">
                <a16:creationId xmlns:a16="http://schemas.microsoft.com/office/drawing/2014/main" id="{4AA230B1-9DCB-1C4A-91C5-4B8413A35EA8}"/>
              </a:ext>
            </a:extLst>
          </p:cNvPr>
          <p:cNvCxnSpPr>
            <a:cxnSpLocks/>
          </p:cNvCxnSpPr>
          <p:nvPr/>
        </p:nvCxnSpPr>
        <p:spPr>
          <a:xfrm>
            <a:off x="6340076" y="4067738"/>
            <a:ext cx="50137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A0EFBF5-9AAC-204A-8206-02610CB9BF6A}"/>
              </a:ext>
            </a:extLst>
          </p:cNvPr>
          <p:cNvCxnSpPr>
            <a:cxnSpLocks/>
          </p:cNvCxnSpPr>
          <p:nvPr/>
        </p:nvCxnSpPr>
        <p:spPr>
          <a:xfrm>
            <a:off x="6340076" y="4877500"/>
            <a:ext cx="50137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5918474-C1FE-6148-8F5F-8B17217A242D}"/>
              </a:ext>
            </a:extLst>
          </p:cNvPr>
          <p:cNvCxnSpPr>
            <a:cxnSpLocks/>
          </p:cNvCxnSpPr>
          <p:nvPr/>
        </p:nvCxnSpPr>
        <p:spPr>
          <a:xfrm>
            <a:off x="6411447" y="5617728"/>
            <a:ext cx="5013724"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64B0346-48D7-8F4F-BB9C-5ED892A0FE01}"/>
              </a:ext>
            </a:extLst>
          </p:cNvPr>
          <p:cNvSpPr/>
          <p:nvPr/>
        </p:nvSpPr>
        <p:spPr>
          <a:xfrm>
            <a:off x="6494572" y="4067738"/>
            <a:ext cx="4930599" cy="809762"/>
          </a:xfrm>
          <a:prstGeom prst="rect">
            <a:avLst/>
          </a:prstGeom>
          <a:solidFill>
            <a:srgbClr val="FF00FF">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9843E2-04FC-0648-B31D-252E621C45BB}"/>
              </a:ext>
            </a:extLst>
          </p:cNvPr>
          <p:cNvSpPr/>
          <p:nvPr/>
        </p:nvSpPr>
        <p:spPr>
          <a:xfrm>
            <a:off x="6494571" y="5637507"/>
            <a:ext cx="4930599" cy="720449"/>
          </a:xfrm>
          <a:prstGeom prst="rect">
            <a:avLst/>
          </a:prstGeom>
          <a:solidFill>
            <a:srgbClr val="FF00FF">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9B77D1E-3E39-1D49-8EFA-9296513417CA}"/>
              </a:ext>
            </a:extLst>
          </p:cNvPr>
          <p:cNvSpPr/>
          <p:nvPr/>
        </p:nvSpPr>
        <p:spPr>
          <a:xfrm>
            <a:off x="6494451" y="3259962"/>
            <a:ext cx="4930599" cy="809762"/>
          </a:xfrm>
          <a:prstGeom prst="rect">
            <a:avLst/>
          </a:prstGeom>
          <a:solidFill>
            <a:srgbClr val="00FC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BF079D5-332C-304E-9251-7CA4546A5DCA}"/>
              </a:ext>
            </a:extLst>
          </p:cNvPr>
          <p:cNvSpPr/>
          <p:nvPr/>
        </p:nvSpPr>
        <p:spPr>
          <a:xfrm>
            <a:off x="6548883" y="4848851"/>
            <a:ext cx="4930599" cy="809762"/>
          </a:xfrm>
          <a:prstGeom prst="rect">
            <a:avLst/>
          </a:prstGeom>
          <a:solidFill>
            <a:srgbClr val="00FC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8666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A3A0AE-C20A-824C-84C1-864797C30657}"/>
              </a:ext>
            </a:extLst>
          </p:cNvPr>
          <p:cNvPicPr>
            <a:picLocks noChangeAspect="1"/>
          </p:cNvPicPr>
          <p:nvPr/>
        </p:nvPicPr>
        <p:blipFill>
          <a:blip r:embed="rId2"/>
          <a:stretch>
            <a:fillRect/>
          </a:stretch>
        </p:blipFill>
        <p:spPr>
          <a:xfrm>
            <a:off x="0" y="2807936"/>
            <a:ext cx="6340076" cy="3960999"/>
          </a:xfrm>
          <a:prstGeom prst="rect">
            <a:avLst/>
          </a:prstGeom>
        </p:spPr>
      </p:pic>
      <p:sp>
        <p:nvSpPr>
          <p:cNvPr id="9" name="Title 1">
            <a:extLst>
              <a:ext uri="{FF2B5EF4-FFF2-40B4-BE49-F238E27FC236}">
                <a16:creationId xmlns:a16="http://schemas.microsoft.com/office/drawing/2014/main" id="{BAF63EF0-E04A-8B4B-9EE2-66E8BD71472F}"/>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Devi’s Run12050 30uA 2023</a:t>
            </a:r>
          </a:p>
        </p:txBody>
      </p:sp>
      <p:sp>
        <p:nvSpPr>
          <p:cNvPr id="10" name="Content Placeholder 2">
            <a:extLst>
              <a:ext uri="{FF2B5EF4-FFF2-40B4-BE49-F238E27FC236}">
                <a16:creationId xmlns:a16="http://schemas.microsoft.com/office/drawing/2014/main" id="{CC241B9D-0278-4E46-8B59-42ACBCE88D7E}"/>
              </a:ext>
            </a:extLst>
          </p:cNvPr>
          <p:cNvSpPr txBox="1">
            <a:spLocks/>
          </p:cNvSpPr>
          <p:nvPr/>
        </p:nvSpPr>
        <p:spPr>
          <a:xfrm>
            <a:off x="208807" y="1013298"/>
            <a:ext cx="115952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What’s up with the cavities jumping?</a:t>
            </a:r>
          </a:p>
          <a:p>
            <a:r>
              <a:rPr lang="en-US" sz="2400" dirty="0"/>
              <a:t>Note: look how this relates (maybe) to the temporal oscillation behavior. It could be a periodic behavior too that happens to coincide with the period of oscillation of the </a:t>
            </a:r>
            <a:r>
              <a:rPr lang="en-US" sz="2400" dirty="0" err="1"/>
              <a:t>bcm</a:t>
            </a:r>
            <a:r>
              <a:rPr lang="en-US" sz="2400" dirty="0"/>
              <a:t> digital oscillation </a:t>
            </a:r>
          </a:p>
        </p:txBody>
      </p:sp>
      <p:pic>
        <p:nvPicPr>
          <p:cNvPr id="13" name="Picture 12">
            <a:extLst>
              <a:ext uri="{FF2B5EF4-FFF2-40B4-BE49-F238E27FC236}">
                <a16:creationId xmlns:a16="http://schemas.microsoft.com/office/drawing/2014/main" id="{636DEC08-C3C7-4649-9E8A-EE05B73479CD}"/>
              </a:ext>
            </a:extLst>
          </p:cNvPr>
          <p:cNvPicPr>
            <a:picLocks noChangeAspect="1"/>
          </p:cNvPicPr>
          <p:nvPr/>
        </p:nvPicPr>
        <p:blipFill>
          <a:blip r:embed="rId3"/>
          <a:stretch>
            <a:fillRect/>
          </a:stretch>
        </p:blipFill>
        <p:spPr>
          <a:xfrm>
            <a:off x="5644619" y="3051380"/>
            <a:ext cx="6547381" cy="3652240"/>
          </a:xfrm>
          <a:prstGeom prst="rect">
            <a:avLst/>
          </a:prstGeom>
        </p:spPr>
      </p:pic>
      <p:cxnSp>
        <p:nvCxnSpPr>
          <p:cNvPr id="15" name="Straight Connector 14">
            <a:extLst>
              <a:ext uri="{FF2B5EF4-FFF2-40B4-BE49-F238E27FC236}">
                <a16:creationId xmlns:a16="http://schemas.microsoft.com/office/drawing/2014/main" id="{4AA230B1-9DCB-1C4A-91C5-4B8413A35EA8}"/>
              </a:ext>
            </a:extLst>
          </p:cNvPr>
          <p:cNvCxnSpPr>
            <a:cxnSpLocks/>
          </p:cNvCxnSpPr>
          <p:nvPr/>
        </p:nvCxnSpPr>
        <p:spPr>
          <a:xfrm>
            <a:off x="6908800" y="34671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C3236F-1BB9-FB4B-9103-03952485017D}"/>
              </a:ext>
            </a:extLst>
          </p:cNvPr>
          <p:cNvCxnSpPr>
            <a:cxnSpLocks/>
          </p:cNvCxnSpPr>
          <p:nvPr/>
        </p:nvCxnSpPr>
        <p:spPr>
          <a:xfrm>
            <a:off x="8153400" y="34671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178616C-6035-564C-AD36-5E41C1C4C67B}"/>
              </a:ext>
            </a:extLst>
          </p:cNvPr>
          <p:cNvCxnSpPr>
            <a:cxnSpLocks/>
          </p:cNvCxnSpPr>
          <p:nvPr/>
        </p:nvCxnSpPr>
        <p:spPr>
          <a:xfrm>
            <a:off x="8788400" y="35560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E3416B-4E3C-CD4A-B748-C1AB83FA94BB}"/>
              </a:ext>
            </a:extLst>
          </p:cNvPr>
          <p:cNvCxnSpPr>
            <a:cxnSpLocks/>
          </p:cNvCxnSpPr>
          <p:nvPr/>
        </p:nvCxnSpPr>
        <p:spPr>
          <a:xfrm>
            <a:off x="9474200" y="35560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5D26CA0-5A9D-AF4C-97DC-F6C4522FB104}"/>
              </a:ext>
            </a:extLst>
          </p:cNvPr>
          <p:cNvCxnSpPr>
            <a:cxnSpLocks/>
          </p:cNvCxnSpPr>
          <p:nvPr/>
        </p:nvCxnSpPr>
        <p:spPr>
          <a:xfrm>
            <a:off x="10083800" y="35560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E57EEE-675F-CB4A-B14A-5426B3E5D3F8}"/>
              </a:ext>
            </a:extLst>
          </p:cNvPr>
          <p:cNvCxnSpPr>
            <a:cxnSpLocks/>
          </p:cNvCxnSpPr>
          <p:nvPr/>
        </p:nvCxnSpPr>
        <p:spPr>
          <a:xfrm>
            <a:off x="10769600" y="34671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CA46FC-C004-EB4A-BDB2-439D37545E15}"/>
              </a:ext>
            </a:extLst>
          </p:cNvPr>
          <p:cNvCxnSpPr>
            <a:cxnSpLocks/>
          </p:cNvCxnSpPr>
          <p:nvPr/>
        </p:nvCxnSpPr>
        <p:spPr>
          <a:xfrm>
            <a:off x="7493000" y="34671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8771F81-3E39-E04F-82EC-E6ACF3AC78F2}"/>
              </a:ext>
            </a:extLst>
          </p:cNvPr>
          <p:cNvCxnSpPr>
            <a:cxnSpLocks/>
          </p:cNvCxnSpPr>
          <p:nvPr/>
        </p:nvCxnSpPr>
        <p:spPr>
          <a:xfrm>
            <a:off x="1181100" y="33401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3825547-FF57-1440-891A-174AA815EC14}"/>
              </a:ext>
            </a:extLst>
          </p:cNvPr>
          <p:cNvCxnSpPr>
            <a:cxnSpLocks/>
          </p:cNvCxnSpPr>
          <p:nvPr/>
        </p:nvCxnSpPr>
        <p:spPr>
          <a:xfrm>
            <a:off x="2400300" y="33401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5763FA-7004-F645-BE2C-075D77DDC1EF}"/>
              </a:ext>
            </a:extLst>
          </p:cNvPr>
          <p:cNvCxnSpPr>
            <a:cxnSpLocks/>
          </p:cNvCxnSpPr>
          <p:nvPr/>
        </p:nvCxnSpPr>
        <p:spPr>
          <a:xfrm>
            <a:off x="2971800" y="34290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A63BC26-A4C6-8D43-BBD9-F37EE89003C2}"/>
              </a:ext>
            </a:extLst>
          </p:cNvPr>
          <p:cNvCxnSpPr>
            <a:cxnSpLocks/>
          </p:cNvCxnSpPr>
          <p:nvPr/>
        </p:nvCxnSpPr>
        <p:spPr>
          <a:xfrm>
            <a:off x="3644900" y="34290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923531A-E8E2-9D44-A9E3-14260434D486}"/>
              </a:ext>
            </a:extLst>
          </p:cNvPr>
          <p:cNvCxnSpPr>
            <a:cxnSpLocks/>
          </p:cNvCxnSpPr>
          <p:nvPr/>
        </p:nvCxnSpPr>
        <p:spPr>
          <a:xfrm>
            <a:off x="4229100" y="34290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5594C21-62CF-BD4B-B570-182E8A669E30}"/>
              </a:ext>
            </a:extLst>
          </p:cNvPr>
          <p:cNvCxnSpPr>
            <a:cxnSpLocks/>
          </p:cNvCxnSpPr>
          <p:nvPr/>
        </p:nvCxnSpPr>
        <p:spPr>
          <a:xfrm>
            <a:off x="4876800" y="33401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9D4C10-F7DD-D24F-B13A-5D34CB23493C}"/>
              </a:ext>
            </a:extLst>
          </p:cNvPr>
          <p:cNvCxnSpPr>
            <a:cxnSpLocks/>
          </p:cNvCxnSpPr>
          <p:nvPr/>
        </p:nvCxnSpPr>
        <p:spPr>
          <a:xfrm>
            <a:off x="1803400" y="3340100"/>
            <a:ext cx="0" cy="2819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55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{D5E1F048-53D3-ED4D-AC04-C1569CCBBF69}tf16401369</Template>
  <TotalTime>589</TotalTime>
  <Words>1487</Words>
  <Application>Microsoft Macintosh PowerPoint</Application>
  <PresentationFormat>Widescreen</PresentationFormat>
  <Paragraphs>172</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Digital Receivers Theories</vt:lpstr>
      <vt:lpstr>Devi’s Run12050 30uA 2023</vt:lpstr>
      <vt:lpstr>EXTRA proof</vt:lpstr>
      <vt:lpstr>Devi’s Run12050 30uA 2023</vt:lpstr>
      <vt:lpstr>Devi’s Run12050 30uA 2023</vt:lpstr>
      <vt:lpstr>Devi’s Run12050 30uA 2023</vt:lpstr>
      <vt:lpstr>PowerPoint Presentation</vt:lpstr>
      <vt:lpstr>PowerPoint Presentation</vt:lpstr>
      <vt:lpstr>PowerPoint Presentation</vt:lpstr>
      <vt:lpstr>EXTRA proof</vt:lpstr>
      <vt:lpstr>EXTRA:Another visualization looking for T-oscs in cavs</vt:lpstr>
      <vt:lpstr>PowerPoint Presentation</vt:lpstr>
      <vt:lpstr>What’s this have to do with PITA scans?</vt:lpstr>
      <vt:lpstr>What’s this have to do with PITA scans?</vt:lpstr>
      <vt:lpstr>What’s this have to do with PITA scans?</vt:lpstr>
      <vt:lpstr>What’s this have to do with PITA scans?</vt:lpstr>
      <vt:lpstr>What’s this have to do with PITA scans?</vt:lpstr>
      <vt:lpstr>What’s this have to do with PITA scans?</vt:lpstr>
      <vt:lpstr>What’s this have to do with PITA scans?</vt:lpstr>
      <vt:lpstr>SUMMARY SLIDES</vt:lpstr>
      <vt:lpstr>What’s wrong with BCM digitals</vt:lpstr>
      <vt:lpstr>What’s wrong with cavity digitals</vt:lpstr>
      <vt:lpstr>Propose 2 tests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Palatchi, Caryn Alexandra</dc:creator>
  <cp:lastModifiedBy>Palatchi, Caryn Alexandra</cp:lastModifiedBy>
  <cp:revision>12</cp:revision>
  <cp:lastPrinted>2023-10-24T17:59:13Z</cp:lastPrinted>
  <dcterms:created xsi:type="dcterms:W3CDTF">2023-10-17T20:28:48Z</dcterms:created>
  <dcterms:modified xsi:type="dcterms:W3CDTF">2023-10-24T18:26:32Z</dcterms:modified>
</cp:coreProperties>
</file>